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941" r:id="rId3"/>
    <p:sldId id="967" r:id="rId4"/>
    <p:sldId id="968" r:id="rId5"/>
    <p:sldId id="969" r:id="rId6"/>
    <p:sldId id="970" r:id="rId7"/>
    <p:sldId id="971" r:id="rId8"/>
    <p:sldId id="972" r:id="rId9"/>
    <p:sldId id="982" r:id="rId10"/>
    <p:sldId id="965" r:id="rId11"/>
    <p:sldId id="984" r:id="rId12"/>
    <p:sldId id="980" r:id="rId13"/>
    <p:sldId id="978" r:id="rId14"/>
    <p:sldId id="979" r:id="rId15"/>
    <p:sldId id="981" r:id="rId16"/>
    <p:sldId id="975" r:id="rId17"/>
    <p:sldId id="974" r:id="rId18"/>
    <p:sldId id="983" r:id="rId19"/>
    <p:sldId id="93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DC3"/>
    <a:srgbClr val="00B0F0"/>
    <a:srgbClr val="0DE93C"/>
    <a:srgbClr val="46B067"/>
    <a:srgbClr val="F39200"/>
    <a:srgbClr val="4B8ECC"/>
    <a:srgbClr val="F3F2F3"/>
    <a:srgbClr val="BFEBFB"/>
    <a:srgbClr val="E5231E"/>
    <a:srgbClr val="21A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0" autoAdjust="0"/>
    <p:restoredTop sz="80056" autoAdjust="0"/>
  </p:normalViewPr>
  <p:slideViewPr>
    <p:cSldViewPr snapToGrid="0" showGuides="1">
      <p:cViewPr varScale="1">
        <p:scale>
          <a:sx n="77" d="100"/>
          <a:sy n="77" d="100"/>
        </p:scale>
        <p:origin x="1556" y="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20.05.2020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79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86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01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7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0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80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7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61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5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7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92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4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1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4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0FE661-9432-4351-A938-CD716F2DC45E}" type="datetime1">
              <a:rPr lang="en-US" smtClean="0"/>
              <a:t>5/20/2020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12192000" cy="430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8163"/>
            <a:ext cx="121932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089025"/>
            <a:ext cx="108013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D2465A-354B-498C-8F0D-B6E8CD9140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30612BE-EB6B-4124-ADFE-524509FE9753}" type="datetime1">
              <a:rPr lang="en-US" smtClean="0"/>
              <a:t>5/20/2020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BE2AFC-6727-4FDE-8F51-E24807504B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3DD65-D4B6-4CBA-8F49-7C802136F5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F6A13F-5E57-4B54-BFA6-0A43527F2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21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8651875" cy="4310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0770"/>
            <a:ext cx="8651875" cy="1190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61675F-BC6F-4A23-9EB1-CE0952DF31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6993032-E825-44B3-A183-AF44DFB6ECC9}" type="datetime1">
              <a:rPr lang="en-US" smtClean="0"/>
              <a:t>5/20/2020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E47C82-39CB-49C1-943D-69194A0B1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5E7D11-AB38-4770-AB91-61CB403CD9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C1A4AD-9D03-4E85-B564-9656BE5E6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78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5/20/2020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5/20/2020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Katrin Wolf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75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A33FBA-7D22-4532-AC9C-95B8E02232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DD35FE9-67CB-4E22-B791-B28F44EF27AB}" type="datetime1">
              <a:rPr lang="en-US" smtClean="0"/>
              <a:t>5/20/2020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23" y="115888"/>
            <a:ext cx="10794052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623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23" y="1089025"/>
            <a:ext cx="7949252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592264"/>
            <a:ext cx="3884592" cy="4537073"/>
          </a:xfrm>
          <a:prstGeom prst="rect">
            <a:avLst/>
          </a:prstGeom>
        </p:spPr>
        <p:txBody>
          <a:bodyPr/>
          <a:lstStyle>
            <a:lvl2pPr defTabSz="687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285318-182B-4275-82AD-58FC8AEAF9F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71F914B-0619-4EC3-A545-3440B74C3516}" type="datetime1">
              <a:rPr lang="en-US" smtClean="0"/>
              <a:t>5/20/2020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BF1CC-3BAD-4BB9-B717-3F5D044B8E8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4FDAA4A-79CC-4CBB-9EC8-B3B7030C7E3E}" type="datetime1">
              <a:rPr lang="en-US" smtClean="0"/>
              <a:t>5/20/2020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830643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1BDC80-AA5D-4A78-98B0-C69933D7F52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0E70D50-D682-4476-973E-767091493DC8}" type="datetime1">
              <a:rPr lang="en-US" smtClean="0"/>
              <a:t>5/20/2020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FE9C0-FC18-49FC-9D3B-448B3038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AEA-DA17-4F44-ABD9-A9EE010785F0}" type="datetime1">
              <a:rPr lang="en-US" smtClean="0"/>
              <a:t>5/20/2020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5448563"/>
            <a:ext cx="10801350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FE9C0-FC18-49FC-9D3B-448B3038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AEA-DA17-4F44-ABD9-A9EE010785F0}" type="datetime1">
              <a:rPr lang="en-US" smtClean="0"/>
              <a:t>5/20/2020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430236"/>
            <a:ext cx="10801350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C9F29-9467-4790-A990-E3BA7DDC21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99F3A75-0F37-4CCE-BF8F-C7D2800B495D}" type="datetime1">
              <a:rPr lang="en-US" smtClean="0"/>
              <a:t>5/20/2020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68751"/>
            <a:ext cx="8651875" cy="226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3846158"/>
            <a:ext cx="8651875" cy="1225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11916"/>
            <a:ext cx="7956549" cy="2037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6B8C75-D5B2-4AC9-8C30-F373F3B7AE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8C5DC6-7951-4AE0-9F11-0BA28A415A5F}" type="datetime1">
              <a:rPr lang="en-US" smtClean="0"/>
              <a:t>5/20/2020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017C71-5FC7-42A7-83BA-25BA02E96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3859DE-9B48-4A38-B4ED-4B67BB1027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64429B62-8741-49E0-AB30-FF383524D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06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2E72350C-EE76-435C-9172-0688999591A6}" type="datetime1">
              <a:rPr lang="en-US" smtClean="0"/>
              <a:t>5/20/2020</a:t>
            </a:fld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51" r:id="rId5"/>
    <p:sldLayoutId id="2147483655" r:id="rId6"/>
    <p:sldLayoutId id="2147483682" r:id="rId7"/>
    <p:sldLayoutId id="2147483657" r:id="rId8"/>
    <p:sldLayoutId id="2147483660" r:id="rId9"/>
    <p:sldLayoutId id="2147483661" r:id="rId10"/>
    <p:sldLayoutId id="2147483680" r:id="rId11"/>
    <p:sldLayoutId id="2147483681" r:id="rId12"/>
    <p:sldLayoutId id="214748368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381266-C22C-44E9-AF7C-EC48CA7C57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FB4B8C9-AE9F-45D9-908E-C9725B18C6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FA77E99-930E-4BF8-AD23-D122D2721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9768B6F-72F5-4334-94C4-24442370BA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791074" y="6352598"/>
            <a:ext cx="3245350" cy="365125"/>
          </a:xfrm>
        </p:spPr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49606A8-74C1-4D5C-9083-2C32D4B3A7A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fld id="{002E4239-9C90-407D-B00F-DCBF08F5A84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2D478FC-73A2-4952-A3FE-4CD8679761A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6A52E9-D2F7-4276-AA42-83B9923BA6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2D59D39C-17A4-43BD-8BBB-B8915F6EDA07}"/>
              </a:ext>
            </a:extLst>
          </p:cNvPr>
          <p:cNvCxnSpPr>
            <a:cxnSpLocks/>
          </p:cNvCxnSpPr>
          <p:nvPr/>
        </p:nvCxnSpPr>
        <p:spPr>
          <a:xfrm>
            <a:off x="498582" y="2853530"/>
            <a:ext cx="7086600" cy="0"/>
          </a:xfrm>
          <a:prstGeom prst="line">
            <a:avLst/>
          </a:prstGeom>
          <a:ln w="174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16BAE7FF-A2FC-46E7-B624-4079EEDFE285}"/>
              </a:ext>
            </a:extLst>
          </p:cNvPr>
          <p:cNvSpPr/>
          <p:nvPr/>
        </p:nvSpPr>
        <p:spPr>
          <a:xfrm>
            <a:off x="3679932" y="2932121"/>
            <a:ext cx="723900" cy="103662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Grafik 32" descr="Eule">
            <a:extLst>
              <a:ext uri="{FF2B5EF4-FFF2-40B4-BE49-F238E27FC236}">
                <a16:creationId xmlns:a16="http://schemas.microsoft.com/office/drawing/2014/main" id="{94E5FAB2-F92E-45EB-9395-CC7AA875E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595" y="1240630"/>
            <a:ext cx="1638300" cy="1638300"/>
          </a:xfrm>
          <a:prstGeom prst="rect">
            <a:avLst/>
          </a:prstGeom>
        </p:spPr>
      </p:pic>
      <p:pic>
        <p:nvPicPr>
          <p:cNvPr id="34" name="Grafik 33" descr="Eule">
            <a:extLst>
              <a:ext uri="{FF2B5EF4-FFF2-40B4-BE49-F238E27FC236}">
                <a16:creationId xmlns:a16="http://schemas.microsoft.com/office/drawing/2014/main" id="{660E0455-3943-4384-B42F-12DE08342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6731" y="2332829"/>
            <a:ext cx="421473" cy="421473"/>
          </a:xfrm>
          <a:prstGeom prst="rect">
            <a:avLst/>
          </a:prstGeom>
        </p:spPr>
      </p:pic>
      <p:pic>
        <p:nvPicPr>
          <p:cNvPr id="35" name="Grafik 34" descr="Eule">
            <a:extLst>
              <a:ext uri="{FF2B5EF4-FFF2-40B4-BE49-F238E27FC236}">
                <a16:creationId xmlns:a16="http://schemas.microsoft.com/office/drawing/2014/main" id="{6B650FAD-A195-4B49-9F5C-9CB974174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7502" y="2332829"/>
            <a:ext cx="421473" cy="421473"/>
          </a:xfrm>
          <a:prstGeom prst="rect">
            <a:avLst/>
          </a:prstGeom>
        </p:spPr>
      </p:pic>
      <p:pic>
        <p:nvPicPr>
          <p:cNvPr id="36" name="Grafik 35" descr="Eule">
            <a:extLst>
              <a:ext uri="{FF2B5EF4-FFF2-40B4-BE49-F238E27FC236}">
                <a16:creationId xmlns:a16="http://schemas.microsoft.com/office/drawing/2014/main" id="{326844B2-DAC5-4E86-8530-3A3C1AFDC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2116" y="1946673"/>
            <a:ext cx="421473" cy="4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ca. 38.2%							ca. 61.8%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768BEB8-86C5-4047-AC6D-38F608555454}"/>
              </a:ext>
            </a:extLst>
          </p:cNvPr>
          <p:cNvSpPr/>
          <p:nvPr/>
        </p:nvSpPr>
        <p:spPr>
          <a:xfrm>
            <a:off x="-1" y="5854402"/>
            <a:ext cx="14077508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Source https://www.needpix.com/photo/710589/fibonacci-spiral-science-golden-ratio-nature-math-mathematics-sequence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4AD8E0D-1967-4F77-9EFE-49E5A6905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3" y="1391631"/>
            <a:ext cx="5845177" cy="3644103"/>
          </a:xfrm>
          <a:prstGeom prst="rect">
            <a:avLst/>
          </a:prstGeom>
        </p:spPr>
      </p:pic>
      <p:sp>
        <p:nvSpPr>
          <p:cNvPr id="14" name="Geschweifte Klammer rechts 13">
            <a:extLst>
              <a:ext uri="{FF2B5EF4-FFF2-40B4-BE49-F238E27FC236}">
                <a16:creationId xmlns:a16="http://schemas.microsoft.com/office/drawing/2014/main" id="{4AF91988-75E4-4A42-8016-6AD9EEA87A69}"/>
              </a:ext>
            </a:extLst>
          </p:cNvPr>
          <p:cNvSpPr/>
          <p:nvPr/>
        </p:nvSpPr>
        <p:spPr>
          <a:xfrm rot="5400000">
            <a:off x="1656100" y="4126251"/>
            <a:ext cx="285071" cy="2206626"/>
          </a:xfrm>
          <a:prstGeom prst="rightBrace">
            <a:avLst>
              <a:gd name="adj1" fmla="val 160965"/>
              <a:gd name="adj2" fmla="val 49346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2389D19A-54D2-4940-ABDE-F96076E8BAB4}"/>
              </a:ext>
            </a:extLst>
          </p:cNvPr>
          <p:cNvSpPr/>
          <p:nvPr/>
        </p:nvSpPr>
        <p:spPr>
          <a:xfrm rot="5400000">
            <a:off x="4605675" y="3439666"/>
            <a:ext cx="285071" cy="3584577"/>
          </a:xfrm>
          <a:prstGeom prst="rightBrace">
            <a:avLst>
              <a:gd name="adj1" fmla="val 160965"/>
              <a:gd name="adj2" fmla="val 49346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91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4AD8E0D-1967-4F77-9EFE-49E5A6905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3" y="1391631"/>
            <a:ext cx="5845177" cy="364410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14DB3F1-FD8E-4C6D-A348-4113C77586DF}"/>
              </a:ext>
            </a:extLst>
          </p:cNvPr>
          <p:cNvSpPr/>
          <p:nvPr/>
        </p:nvSpPr>
        <p:spPr>
          <a:xfrm>
            <a:off x="695323" y="5035734"/>
            <a:ext cx="5845177" cy="230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D308D6-FEC9-49A0-9D5A-1931BD4BBCDD}"/>
              </a:ext>
            </a:extLst>
          </p:cNvPr>
          <p:cNvSpPr/>
          <p:nvPr/>
        </p:nvSpPr>
        <p:spPr>
          <a:xfrm>
            <a:off x="2921000" y="5262746"/>
            <a:ext cx="3619500" cy="2300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D61210-A480-498E-9692-99AC39668FB3}"/>
              </a:ext>
            </a:extLst>
          </p:cNvPr>
          <p:cNvSpPr/>
          <p:nvPr/>
        </p:nvSpPr>
        <p:spPr>
          <a:xfrm>
            <a:off x="695322" y="5262746"/>
            <a:ext cx="2225677" cy="230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09F706B-1041-437A-853C-6A22B2A231EE}"/>
              </a:ext>
            </a:extLst>
          </p:cNvPr>
          <p:cNvSpPr/>
          <p:nvPr/>
        </p:nvSpPr>
        <p:spPr>
          <a:xfrm rot="5400000">
            <a:off x="4108307" y="3110981"/>
            <a:ext cx="5845177" cy="230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EE376FE-6D90-4BDE-99D4-8E97E53B39F3}"/>
              </a:ext>
            </a:extLst>
          </p:cNvPr>
          <p:cNvSpPr/>
          <p:nvPr/>
        </p:nvSpPr>
        <p:spPr>
          <a:xfrm rot="5400000">
            <a:off x="5451148" y="4223820"/>
            <a:ext cx="3619500" cy="2300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FF180E8-0289-4AE7-A21E-9C3639E61000}"/>
              </a:ext>
            </a:extLst>
          </p:cNvPr>
          <p:cNvSpPr/>
          <p:nvPr/>
        </p:nvSpPr>
        <p:spPr>
          <a:xfrm rot="5400000">
            <a:off x="6922043" y="4929877"/>
            <a:ext cx="2225677" cy="230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87B1FB7-083E-4F3A-858B-3E2C745C55D3}"/>
              </a:ext>
            </a:extLst>
          </p:cNvPr>
          <p:cNvSpPr/>
          <p:nvPr/>
        </p:nvSpPr>
        <p:spPr>
          <a:xfrm rot="5400000">
            <a:off x="5995129" y="4232965"/>
            <a:ext cx="3619500" cy="2300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7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3E80329-FE03-475A-8EAF-31CBB95235BC}"/>
              </a:ext>
            </a:extLst>
          </p:cNvPr>
          <p:cNvSpPr/>
          <p:nvPr/>
        </p:nvSpPr>
        <p:spPr>
          <a:xfrm>
            <a:off x="0" y="-64008"/>
            <a:ext cx="12192000" cy="6300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DEDF431-F258-42F3-9A85-82A4E77CF2B2}"/>
              </a:ext>
            </a:extLst>
          </p:cNvPr>
          <p:cNvSpPr/>
          <p:nvPr/>
        </p:nvSpPr>
        <p:spPr>
          <a:xfrm rot="16200000">
            <a:off x="7033672" y="1659034"/>
            <a:ext cx="9729216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https://obamawhitehouse.archives.gov/photos-and-video/2013-photos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6AA68CE-D92B-4E1A-A69D-9ACE90612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94" y="-64010"/>
            <a:ext cx="9445483" cy="630021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A553572-7B99-4DCD-AEC5-00EDCCEEC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64010"/>
            <a:ext cx="9485075" cy="63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7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3E80329-FE03-475A-8EAF-31CBB95235BC}"/>
              </a:ext>
            </a:extLst>
          </p:cNvPr>
          <p:cNvSpPr/>
          <p:nvPr/>
        </p:nvSpPr>
        <p:spPr>
          <a:xfrm>
            <a:off x="0" y="-64008"/>
            <a:ext cx="12192000" cy="6300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DEDF431-F258-42F3-9A85-82A4E77CF2B2}"/>
              </a:ext>
            </a:extLst>
          </p:cNvPr>
          <p:cNvSpPr/>
          <p:nvPr/>
        </p:nvSpPr>
        <p:spPr>
          <a:xfrm rot="16200000">
            <a:off x="7033672" y="1659034"/>
            <a:ext cx="9729216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https://obamawhitehouse.archives.gov/photos-and-video/2013-photos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F52C749-D4ED-4BFF-BF35-556B5BDDC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61955"/>
            <a:ext cx="9093205" cy="629816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7F10077-DE02-4943-9E4A-2A703957B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" y="-64009"/>
            <a:ext cx="9093205" cy="63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0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3E80329-FE03-475A-8EAF-31CBB95235BC}"/>
              </a:ext>
            </a:extLst>
          </p:cNvPr>
          <p:cNvSpPr/>
          <p:nvPr/>
        </p:nvSpPr>
        <p:spPr>
          <a:xfrm>
            <a:off x="0" y="-64008"/>
            <a:ext cx="12192000" cy="6300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DEDF431-F258-42F3-9A85-82A4E77CF2B2}"/>
              </a:ext>
            </a:extLst>
          </p:cNvPr>
          <p:cNvSpPr/>
          <p:nvPr/>
        </p:nvSpPr>
        <p:spPr>
          <a:xfrm rot="16200000">
            <a:off x="7033672" y="1659034"/>
            <a:ext cx="9729216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https://obamawhitehouse.archives.gov/photos-and-video/2013-photos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9D1F70A-7218-411C-811E-55B827901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08"/>
            <a:ext cx="9445484" cy="630021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2BC7FF6-6088-48D9-B628-D0CF38DDE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92" y="-64009"/>
            <a:ext cx="9485075" cy="63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3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3E80329-FE03-475A-8EAF-31CBB95235BC}"/>
              </a:ext>
            </a:extLst>
          </p:cNvPr>
          <p:cNvSpPr/>
          <p:nvPr/>
        </p:nvSpPr>
        <p:spPr>
          <a:xfrm>
            <a:off x="0" y="-64008"/>
            <a:ext cx="12192000" cy="6300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DEDF431-F258-42F3-9A85-82A4E77CF2B2}"/>
              </a:ext>
            </a:extLst>
          </p:cNvPr>
          <p:cNvSpPr/>
          <p:nvPr/>
        </p:nvSpPr>
        <p:spPr>
          <a:xfrm rot="16200000">
            <a:off x="7033672" y="1659034"/>
            <a:ext cx="9729216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https://obamawhitehouse.archives.gov/photos-and-video/2013-photos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BDE7EB-675E-4904-B3EB-800F1B00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08"/>
            <a:ext cx="9029383" cy="630021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DA8FCE5-0733-4E7D-A1F8-5148BFE4B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62138"/>
            <a:ext cx="9029382" cy="63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3E80329-FE03-475A-8EAF-31CBB95235BC}"/>
              </a:ext>
            </a:extLst>
          </p:cNvPr>
          <p:cNvSpPr/>
          <p:nvPr/>
        </p:nvSpPr>
        <p:spPr>
          <a:xfrm>
            <a:off x="0" y="-64008"/>
            <a:ext cx="12192000" cy="6300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DEDF431-F258-42F3-9A85-82A4E77CF2B2}"/>
              </a:ext>
            </a:extLst>
          </p:cNvPr>
          <p:cNvSpPr/>
          <p:nvPr/>
        </p:nvSpPr>
        <p:spPr>
          <a:xfrm rot="16200000">
            <a:off x="7033672" y="1659034"/>
            <a:ext cx="9729216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https://obamawhitehouse.archives.gov/photos-and-video/2013-photos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D7505BE-449A-45A0-A585-1B8EA3BEC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64009"/>
            <a:ext cx="9036793" cy="627760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93DC2E6-AF00-489B-AEB8-F3F4D685F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64010"/>
            <a:ext cx="9036790" cy="63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8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3E80329-FE03-475A-8EAF-31CBB95235BC}"/>
              </a:ext>
            </a:extLst>
          </p:cNvPr>
          <p:cNvSpPr/>
          <p:nvPr/>
        </p:nvSpPr>
        <p:spPr>
          <a:xfrm>
            <a:off x="0" y="-64008"/>
            <a:ext cx="12192000" cy="6300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1F88E66-2CC3-427F-8551-9D09E90F0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26013" cy="62270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E7A89A9-6DB6-44E0-A4B9-84290BB2B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4008"/>
            <a:ext cx="9418321" cy="6300215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5DEDF431-F258-42F3-9A85-82A4E77CF2B2}"/>
              </a:ext>
            </a:extLst>
          </p:cNvPr>
          <p:cNvSpPr/>
          <p:nvPr/>
        </p:nvSpPr>
        <p:spPr>
          <a:xfrm rot="16200000">
            <a:off x="7033672" y="1566701"/>
            <a:ext cx="972921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https://commons.wikimedia.org/wiki/File:A_few_of_my_best_memories_as_a_Photographer._-_Flickr_-_Christopher.Michel_(20).jpg by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Matanya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4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62DF193-0F18-44E1-BD71-AAD354B654BB}"/>
              </a:ext>
            </a:extLst>
          </p:cNvPr>
          <p:cNvSpPr/>
          <p:nvPr/>
        </p:nvSpPr>
        <p:spPr>
          <a:xfrm>
            <a:off x="0" y="5821549"/>
            <a:ext cx="1219200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 https://www.pikrepo.com/friuy/white-and-red-family-computer-console-and-two-gamepads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CC7DA84-CD61-4B50-B09F-34D75764C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6" y="1502754"/>
            <a:ext cx="7620000" cy="40671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DA04F13-5C74-4B1C-9096-EDFC91796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7736">
            <a:off x="1885317" y="4059198"/>
            <a:ext cx="2183331" cy="7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4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6" name="Rechteck 5"/>
          <p:cNvSpPr/>
          <p:nvPr/>
        </p:nvSpPr>
        <p:spPr>
          <a:xfrm>
            <a:off x="695325" y="67112"/>
            <a:ext cx="10881482" cy="1420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https://creativecommons.org/licenses/by-sa/4.0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Attribution: Katrin Wolf</a:t>
            </a:r>
          </a:p>
        </p:txBody>
      </p:sp>
      <p:sp>
        <p:nvSpPr>
          <p:cNvPr id="7" name="Rechteck 6"/>
          <p:cNvSpPr/>
          <p:nvPr/>
        </p:nvSpPr>
        <p:spPr>
          <a:xfrm>
            <a:off x="695325" y="5878480"/>
            <a:ext cx="446276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dirty="0"/>
              <a:t>For more content see: https</a:t>
            </a:r>
            <a:r>
              <a:rPr lang="en-US"/>
              <a:t>://hci-lecture.de</a:t>
            </a:r>
            <a:endParaRPr lang="en-US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en-US" sz="2400" dirty="0"/>
              <a:t>Balanced composition</a:t>
            </a:r>
          </a:p>
          <a:p>
            <a:pPr marL="342900" indent="-342900"/>
            <a:r>
              <a:rPr lang="en-US" sz="2400" dirty="0"/>
              <a:t>Golden cut</a:t>
            </a:r>
          </a:p>
          <a:p>
            <a:pPr marL="342900" indent="-342900"/>
            <a:r>
              <a:rPr lang="en-US" sz="2400" dirty="0"/>
              <a:t>Examples in UI design</a:t>
            </a:r>
            <a:endParaRPr lang="en-US" dirty="0"/>
          </a:p>
          <a:p>
            <a:pPr marL="342900" indent="-342900"/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75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5497D74-8542-4455-BF99-54E5A0308BD5}"/>
              </a:ext>
            </a:extLst>
          </p:cNvPr>
          <p:cNvCxnSpPr/>
          <p:nvPr/>
        </p:nvCxnSpPr>
        <p:spPr>
          <a:xfrm>
            <a:off x="1117600" y="3898900"/>
            <a:ext cx="7086600" cy="0"/>
          </a:xfrm>
          <a:prstGeom prst="line">
            <a:avLst/>
          </a:prstGeom>
          <a:ln w="174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192068CB-9258-4B4F-8071-40CDB4F1E0EE}"/>
              </a:ext>
            </a:extLst>
          </p:cNvPr>
          <p:cNvSpPr/>
          <p:nvPr/>
        </p:nvSpPr>
        <p:spPr>
          <a:xfrm>
            <a:off x="4298950" y="3977491"/>
            <a:ext cx="723900" cy="103662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ule">
            <a:extLst>
              <a:ext uri="{FF2B5EF4-FFF2-40B4-BE49-F238E27FC236}">
                <a16:creationId xmlns:a16="http://schemas.microsoft.com/office/drawing/2014/main" id="{8717137F-F692-41BB-89E9-92C20F17E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324" y="2286000"/>
            <a:ext cx="1638300" cy="1638300"/>
          </a:xfrm>
          <a:prstGeom prst="rect">
            <a:avLst/>
          </a:prstGeom>
        </p:spPr>
      </p:pic>
      <p:pic>
        <p:nvPicPr>
          <p:cNvPr id="15" name="Grafik 14" descr="Eule">
            <a:extLst>
              <a:ext uri="{FF2B5EF4-FFF2-40B4-BE49-F238E27FC236}">
                <a16:creationId xmlns:a16="http://schemas.microsoft.com/office/drawing/2014/main" id="{C3874913-41A3-458C-8116-64ADEA1D4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8176" y="2286000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5497D74-8542-4455-BF99-54E5A0308BD5}"/>
              </a:ext>
            </a:extLst>
          </p:cNvPr>
          <p:cNvCxnSpPr/>
          <p:nvPr/>
        </p:nvCxnSpPr>
        <p:spPr>
          <a:xfrm>
            <a:off x="1117600" y="3898900"/>
            <a:ext cx="7086600" cy="0"/>
          </a:xfrm>
          <a:prstGeom prst="line">
            <a:avLst/>
          </a:prstGeom>
          <a:ln w="174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192068CB-9258-4B4F-8071-40CDB4F1E0EE}"/>
              </a:ext>
            </a:extLst>
          </p:cNvPr>
          <p:cNvSpPr/>
          <p:nvPr/>
        </p:nvSpPr>
        <p:spPr>
          <a:xfrm>
            <a:off x="4298950" y="3977491"/>
            <a:ext cx="723900" cy="103662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 descr="Eule">
            <a:extLst>
              <a:ext uri="{FF2B5EF4-FFF2-40B4-BE49-F238E27FC236}">
                <a16:creationId xmlns:a16="http://schemas.microsoft.com/office/drawing/2014/main" id="{C3874913-41A3-458C-8116-64ADEA1D4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6000" y="2847173"/>
            <a:ext cx="1003300" cy="1003300"/>
          </a:xfrm>
          <a:prstGeom prst="rect">
            <a:avLst/>
          </a:prstGeom>
        </p:spPr>
      </p:pic>
      <p:pic>
        <p:nvPicPr>
          <p:cNvPr id="12" name="Grafik 11" descr="Eule">
            <a:extLst>
              <a:ext uri="{FF2B5EF4-FFF2-40B4-BE49-F238E27FC236}">
                <a16:creationId xmlns:a16="http://schemas.microsoft.com/office/drawing/2014/main" id="{FB32B850-D4F3-4A95-A8B4-19DF3CE0E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324" y="2286000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14245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5497D74-8542-4455-BF99-54E5A0308BD5}"/>
              </a:ext>
            </a:extLst>
          </p:cNvPr>
          <p:cNvCxnSpPr/>
          <p:nvPr/>
        </p:nvCxnSpPr>
        <p:spPr>
          <a:xfrm>
            <a:off x="1117600" y="3898900"/>
            <a:ext cx="7086600" cy="0"/>
          </a:xfrm>
          <a:prstGeom prst="line">
            <a:avLst/>
          </a:prstGeom>
          <a:ln w="174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192068CB-9258-4B4F-8071-40CDB4F1E0EE}"/>
              </a:ext>
            </a:extLst>
          </p:cNvPr>
          <p:cNvSpPr/>
          <p:nvPr/>
        </p:nvSpPr>
        <p:spPr>
          <a:xfrm>
            <a:off x="4298950" y="3977491"/>
            <a:ext cx="723900" cy="103662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ule">
            <a:extLst>
              <a:ext uri="{FF2B5EF4-FFF2-40B4-BE49-F238E27FC236}">
                <a16:creationId xmlns:a16="http://schemas.microsoft.com/office/drawing/2014/main" id="{8717137F-F692-41BB-89E9-92C20F17E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5224" y="2286000"/>
            <a:ext cx="1638300" cy="1638300"/>
          </a:xfrm>
          <a:prstGeom prst="rect">
            <a:avLst/>
          </a:prstGeom>
        </p:spPr>
      </p:pic>
      <p:pic>
        <p:nvPicPr>
          <p:cNvPr id="15" name="Grafik 14" descr="Eule">
            <a:extLst>
              <a:ext uri="{FF2B5EF4-FFF2-40B4-BE49-F238E27FC236}">
                <a16:creationId xmlns:a16="http://schemas.microsoft.com/office/drawing/2014/main" id="{C3874913-41A3-458C-8116-64ADEA1D4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0300" y="3378199"/>
            <a:ext cx="421473" cy="421473"/>
          </a:xfrm>
          <a:prstGeom prst="rect">
            <a:avLst/>
          </a:prstGeom>
        </p:spPr>
      </p:pic>
      <p:pic>
        <p:nvPicPr>
          <p:cNvPr id="12" name="Grafik 11" descr="Eule">
            <a:extLst>
              <a:ext uri="{FF2B5EF4-FFF2-40B4-BE49-F238E27FC236}">
                <a16:creationId xmlns:a16="http://schemas.microsoft.com/office/drawing/2014/main" id="{5F1822B5-A9F6-4C03-81D5-FDD30C6F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1071" y="3378199"/>
            <a:ext cx="421473" cy="421473"/>
          </a:xfrm>
          <a:prstGeom prst="rect">
            <a:avLst/>
          </a:prstGeom>
        </p:spPr>
      </p:pic>
      <p:pic>
        <p:nvPicPr>
          <p:cNvPr id="14" name="Grafik 13" descr="Eule">
            <a:extLst>
              <a:ext uri="{FF2B5EF4-FFF2-40B4-BE49-F238E27FC236}">
                <a16:creationId xmlns:a16="http://schemas.microsoft.com/office/drawing/2014/main" id="{E41A288E-A508-4A9B-9A17-8DBAEDEE2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5685" y="2992043"/>
            <a:ext cx="421473" cy="4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0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5497D74-8542-4455-BF99-54E5A0308BD5}"/>
              </a:ext>
            </a:extLst>
          </p:cNvPr>
          <p:cNvCxnSpPr/>
          <p:nvPr/>
        </p:nvCxnSpPr>
        <p:spPr>
          <a:xfrm>
            <a:off x="1117600" y="3898900"/>
            <a:ext cx="7086600" cy="0"/>
          </a:xfrm>
          <a:prstGeom prst="line">
            <a:avLst/>
          </a:prstGeom>
          <a:ln w="174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192068CB-9258-4B4F-8071-40CDB4F1E0EE}"/>
              </a:ext>
            </a:extLst>
          </p:cNvPr>
          <p:cNvSpPr/>
          <p:nvPr/>
        </p:nvSpPr>
        <p:spPr>
          <a:xfrm>
            <a:off x="4298950" y="3977491"/>
            <a:ext cx="723900" cy="103662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 descr="Eule">
            <a:extLst>
              <a:ext uri="{FF2B5EF4-FFF2-40B4-BE49-F238E27FC236}">
                <a16:creationId xmlns:a16="http://schemas.microsoft.com/office/drawing/2014/main" id="{C3874913-41A3-458C-8116-64ADEA1D4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0300" y="3378199"/>
            <a:ext cx="421473" cy="421473"/>
          </a:xfrm>
          <a:prstGeom prst="rect">
            <a:avLst/>
          </a:prstGeom>
        </p:spPr>
      </p:pic>
      <p:pic>
        <p:nvPicPr>
          <p:cNvPr id="12" name="Grafik 11" descr="Eule">
            <a:extLst>
              <a:ext uri="{FF2B5EF4-FFF2-40B4-BE49-F238E27FC236}">
                <a16:creationId xmlns:a16="http://schemas.microsoft.com/office/drawing/2014/main" id="{5F1822B5-A9F6-4C03-81D5-FDD30C6F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1071" y="3378199"/>
            <a:ext cx="421473" cy="421473"/>
          </a:xfrm>
          <a:prstGeom prst="rect">
            <a:avLst/>
          </a:prstGeom>
        </p:spPr>
      </p:pic>
      <p:pic>
        <p:nvPicPr>
          <p:cNvPr id="14" name="Grafik 13" descr="Eule">
            <a:extLst>
              <a:ext uri="{FF2B5EF4-FFF2-40B4-BE49-F238E27FC236}">
                <a16:creationId xmlns:a16="http://schemas.microsoft.com/office/drawing/2014/main" id="{E41A288E-A508-4A9B-9A17-8DBAEDEE2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5685" y="2992043"/>
            <a:ext cx="421473" cy="421473"/>
          </a:xfrm>
          <a:prstGeom prst="rect">
            <a:avLst/>
          </a:prstGeom>
        </p:spPr>
      </p:pic>
      <p:pic>
        <p:nvPicPr>
          <p:cNvPr id="16" name="Grafik 15" descr="Eule">
            <a:extLst>
              <a:ext uri="{FF2B5EF4-FFF2-40B4-BE49-F238E27FC236}">
                <a16:creationId xmlns:a16="http://schemas.microsoft.com/office/drawing/2014/main" id="{EDD4313A-82C3-4D1E-8533-5A34E6C23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900" y="2990839"/>
            <a:ext cx="421473" cy="421473"/>
          </a:xfrm>
          <a:prstGeom prst="rect">
            <a:avLst/>
          </a:prstGeom>
        </p:spPr>
      </p:pic>
      <p:pic>
        <p:nvPicPr>
          <p:cNvPr id="17" name="Grafik 16" descr="Eule">
            <a:extLst>
              <a:ext uri="{FF2B5EF4-FFF2-40B4-BE49-F238E27FC236}">
                <a16:creationId xmlns:a16="http://schemas.microsoft.com/office/drawing/2014/main" id="{453E550D-B4A2-4E05-9EDD-1AD833646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5671" y="2990839"/>
            <a:ext cx="421473" cy="421473"/>
          </a:xfrm>
          <a:prstGeom prst="rect">
            <a:avLst/>
          </a:prstGeom>
        </p:spPr>
      </p:pic>
      <p:pic>
        <p:nvPicPr>
          <p:cNvPr id="18" name="Grafik 17" descr="Eule">
            <a:extLst>
              <a:ext uri="{FF2B5EF4-FFF2-40B4-BE49-F238E27FC236}">
                <a16:creationId xmlns:a16="http://schemas.microsoft.com/office/drawing/2014/main" id="{45D54DD4-8C8F-4813-A1B4-57BA7A69D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7627" y="3378199"/>
            <a:ext cx="421473" cy="4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2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192068CB-9258-4B4F-8071-40CDB4F1E0EE}"/>
              </a:ext>
            </a:extLst>
          </p:cNvPr>
          <p:cNvSpPr/>
          <p:nvPr/>
        </p:nvSpPr>
        <p:spPr>
          <a:xfrm>
            <a:off x="4298950" y="3977491"/>
            <a:ext cx="723900" cy="103662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43EBB35-0C5A-4B72-BBDE-CC3218B1A05C}"/>
              </a:ext>
            </a:extLst>
          </p:cNvPr>
          <p:cNvGrpSpPr/>
          <p:nvPr/>
        </p:nvGrpSpPr>
        <p:grpSpPr>
          <a:xfrm>
            <a:off x="2318512" y="3401751"/>
            <a:ext cx="3759200" cy="1274555"/>
            <a:chOff x="2590800" y="3327398"/>
            <a:chExt cx="3505200" cy="1498603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400C174A-CA03-438B-8E7A-0A320F157F49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4826000"/>
              <a:ext cx="14224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80F8EE2E-6A02-414F-9E4C-51384B4FCBB0}"/>
                </a:ext>
              </a:extLst>
            </p:cNvPr>
            <p:cNvCxnSpPr>
              <a:cxnSpLocks/>
            </p:cNvCxnSpPr>
            <p:nvPr/>
          </p:nvCxnSpPr>
          <p:spPr>
            <a:xfrm>
              <a:off x="5798916" y="3327399"/>
              <a:ext cx="297084" cy="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BDD3D861-A479-47B2-84DB-C35C5F036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0800" y="3327398"/>
              <a:ext cx="3208116" cy="1498603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234081B4-D235-4E5E-963F-E022994DE41F}"/>
                </a:ext>
              </a:extLst>
            </p:cNvPr>
            <p:cNvCxnSpPr/>
            <p:nvPr/>
          </p:nvCxnSpPr>
          <p:spPr>
            <a:xfrm flipV="1">
              <a:off x="4013200" y="3327400"/>
              <a:ext cx="2082800" cy="14986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Grafik 38" descr="Eule">
            <a:extLst>
              <a:ext uri="{FF2B5EF4-FFF2-40B4-BE49-F238E27FC236}">
                <a16:creationId xmlns:a16="http://schemas.microsoft.com/office/drawing/2014/main" id="{857719A2-7601-40B8-B479-9C53D30B8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2953" y="3121765"/>
            <a:ext cx="1638300" cy="1638300"/>
          </a:xfrm>
          <a:prstGeom prst="rect">
            <a:avLst/>
          </a:prstGeom>
        </p:spPr>
      </p:pic>
      <p:pic>
        <p:nvPicPr>
          <p:cNvPr id="40" name="Grafik 39" descr="Eule">
            <a:extLst>
              <a:ext uri="{FF2B5EF4-FFF2-40B4-BE49-F238E27FC236}">
                <a16:creationId xmlns:a16="http://schemas.microsoft.com/office/drawing/2014/main" id="{562B37BA-3534-4A8A-8F2F-0C369CD8F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6239" y="3077509"/>
            <a:ext cx="421473" cy="4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BBEABEA-6736-476C-B718-0E35F12EA0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1"/>
          <a:stretch/>
        </p:blipFill>
        <p:spPr>
          <a:xfrm>
            <a:off x="0" y="0"/>
            <a:ext cx="3936998" cy="622432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3D95F7C-6931-44AB-8696-323F2009A1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>
          <a:xfrm>
            <a:off x="3937000" y="0"/>
            <a:ext cx="8255000" cy="6224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400" dirty="0"/>
              <a:t>Balance -&gt; </a:t>
            </a:r>
            <a:r>
              <a:rPr lang="de-DE" sz="2400" dirty="0" err="1"/>
              <a:t>harmony</a:t>
            </a:r>
            <a:endParaRPr lang="de-DE" sz="2400" dirty="0"/>
          </a:p>
          <a:p>
            <a:r>
              <a:rPr lang="de-DE" sz="2400" dirty="0" err="1"/>
              <a:t>Unbalanced</a:t>
            </a:r>
            <a:r>
              <a:rPr lang="de-DE" sz="2400" dirty="0"/>
              <a:t> </a:t>
            </a:r>
            <a:r>
              <a:rPr lang="de-DE" sz="2400" dirty="0" err="1"/>
              <a:t>composition</a:t>
            </a:r>
            <a:r>
              <a:rPr lang="de-DE" sz="2400" dirty="0"/>
              <a:t> -&gt; </a:t>
            </a:r>
            <a:r>
              <a:rPr lang="de-DE" sz="2400" dirty="0" err="1"/>
              <a:t>discomfort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9DA6492-96F4-4DB8-BF9F-0329EDC8AF1F}"/>
              </a:ext>
            </a:extLst>
          </p:cNvPr>
          <p:cNvSpPr/>
          <p:nvPr/>
        </p:nvSpPr>
        <p:spPr>
          <a:xfrm>
            <a:off x="0" y="5821549"/>
            <a:ext cx="1219200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 Source https://www.pxfuel.com/en/free-photo-qjmmb</a:t>
            </a:r>
          </a:p>
        </p:txBody>
      </p:sp>
    </p:spTree>
    <p:extLst>
      <p:ext uri="{BB962C8B-B14F-4D97-AF65-F5344CB8AC3E}">
        <p14:creationId xmlns:p14="http://schemas.microsoft.com/office/powerpoint/2010/main" val="285830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62DF193-0F18-44E1-BD71-AAD354B654BB}"/>
              </a:ext>
            </a:extLst>
          </p:cNvPr>
          <p:cNvSpPr/>
          <p:nvPr/>
        </p:nvSpPr>
        <p:spPr>
          <a:xfrm>
            <a:off x="0" y="5821549"/>
            <a:ext cx="1219200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 https://commons.wikimedia.org/wiki/File:Microsoft-Xbox-One-S-Console-wController-L.jpg by Evan-Amos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6499AEE-1ED6-43A3-9F55-6D06A1C0A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8120" r="2813" b="7265"/>
          <a:stretch/>
        </p:blipFill>
        <p:spPr>
          <a:xfrm>
            <a:off x="266700" y="1880932"/>
            <a:ext cx="8524374" cy="37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8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Breitbild</PresentationFormat>
  <Paragraphs>121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HelveticaNeueLT Std Med</vt:lpstr>
      <vt:lpstr>Wingdings</vt:lpstr>
      <vt:lpstr>Office Theme</vt:lpstr>
      <vt:lpstr> Composition</vt:lpstr>
      <vt:lpstr>Learning Goals</vt:lpstr>
      <vt:lpstr>Influence of Composition</vt:lpstr>
      <vt:lpstr>Influence of Composition</vt:lpstr>
      <vt:lpstr>Influence of Composition</vt:lpstr>
      <vt:lpstr>Influence of Composition</vt:lpstr>
      <vt:lpstr>Influence of Composition</vt:lpstr>
      <vt:lpstr>Influence of Composition</vt:lpstr>
      <vt:lpstr>Influence of Composition</vt:lpstr>
      <vt:lpstr>Influence of Composition</vt:lpstr>
      <vt:lpstr>Influence of Composition</vt:lpstr>
      <vt:lpstr>Influence of Composition</vt:lpstr>
      <vt:lpstr>Influence of Composition</vt:lpstr>
      <vt:lpstr>Influence of Composition</vt:lpstr>
      <vt:lpstr>Influence of Composition</vt:lpstr>
      <vt:lpstr>Influence of Composition</vt:lpstr>
      <vt:lpstr>Influence of Composition</vt:lpstr>
      <vt:lpstr>Influence of Composition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Wolf</cp:lastModifiedBy>
  <cp:revision>638</cp:revision>
  <dcterms:created xsi:type="dcterms:W3CDTF">2017-10-10T14:10:45Z</dcterms:created>
  <dcterms:modified xsi:type="dcterms:W3CDTF">2020-05-20T17:30:12Z</dcterms:modified>
</cp:coreProperties>
</file>