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handoutMasterIdLst>
    <p:handoutMasterId r:id="rId22"/>
  </p:handoutMasterIdLst>
  <p:sldIdLst>
    <p:sldId id="256" r:id="rId2"/>
    <p:sldId id="902" r:id="rId3"/>
    <p:sldId id="965" r:id="rId4"/>
    <p:sldId id="938" r:id="rId5"/>
    <p:sldId id="939" r:id="rId6"/>
    <p:sldId id="940" r:id="rId7"/>
    <p:sldId id="959" r:id="rId8"/>
    <p:sldId id="945" r:id="rId9"/>
    <p:sldId id="946" r:id="rId10"/>
    <p:sldId id="947" r:id="rId11"/>
    <p:sldId id="948" r:id="rId12"/>
    <p:sldId id="949" r:id="rId13"/>
    <p:sldId id="950" r:id="rId14"/>
    <p:sldId id="951" r:id="rId15"/>
    <p:sldId id="966" r:id="rId16"/>
    <p:sldId id="926" r:id="rId17"/>
    <p:sldId id="953" r:id="rId18"/>
    <p:sldId id="955" r:id="rId19"/>
    <p:sldId id="928" r:id="rId20"/>
  </p:sldIdLst>
  <p:sldSz cx="12192000" cy="6858000"/>
  <p:notesSz cx="6796088" cy="99250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0000"/>
    <a:srgbClr val="F3F2F3"/>
    <a:srgbClr val="BFEBFB"/>
    <a:srgbClr val="00B0F0"/>
    <a:srgbClr val="E5231E"/>
    <a:srgbClr val="21ADDF"/>
    <a:srgbClr val="46B067"/>
    <a:srgbClr val="F39200"/>
    <a:srgbClr val="96191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120" autoAdjust="0"/>
    <p:restoredTop sz="83815" autoAdjust="0"/>
  </p:normalViewPr>
  <p:slideViewPr>
    <p:cSldViewPr snapToGrid="0" showGuides="1">
      <p:cViewPr varScale="1">
        <p:scale>
          <a:sx n="96" d="100"/>
          <a:sy n="96" d="100"/>
        </p:scale>
        <p:origin x="1374" y="114"/>
      </p:cViewPr>
      <p:guideLst>
        <p:guide orient="horz" pos="2137"/>
        <p:guide pos="384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123" d="100"/>
          <a:sy n="123" d="100"/>
        </p:scale>
        <p:origin x="4122"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62A8FC9D-F43F-46DF-AB84-D16B4FE96F6B}"/>
              </a:ext>
            </a:extLst>
          </p:cNvPr>
          <p:cNvSpPr>
            <a:spLocks noGrp="1"/>
          </p:cNvSpPr>
          <p:nvPr>
            <p:ph type="hdr" sz="quarter"/>
          </p:nvPr>
        </p:nvSpPr>
        <p:spPr>
          <a:xfrm>
            <a:off x="0" y="0"/>
            <a:ext cx="2944971" cy="497976"/>
          </a:xfrm>
          <a:prstGeom prst="rect">
            <a:avLst/>
          </a:prstGeom>
        </p:spPr>
        <p:txBody>
          <a:bodyPr vert="horz" lIns="91440" tIns="45720" rIns="91440" bIns="45720" rtlCol="0"/>
          <a:lstStyle>
            <a:lvl1pPr algn="l">
              <a:defRPr sz="1200"/>
            </a:lvl1pPr>
          </a:lstStyle>
          <a:p>
            <a:endParaRPr lang="de-DE"/>
          </a:p>
        </p:txBody>
      </p:sp>
      <p:sp>
        <p:nvSpPr>
          <p:cNvPr id="3" name="Datumsplatzhalter 2">
            <a:extLst>
              <a:ext uri="{FF2B5EF4-FFF2-40B4-BE49-F238E27FC236}">
                <a16:creationId xmlns:a16="http://schemas.microsoft.com/office/drawing/2014/main" id="{5C44FE1A-0908-41E4-95DB-BFB4F1D6759D}"/>
              </a:ext>
            </a:extLst>
          </p:cNvPr>
          <p:cNvSpPr>
            <a:spLocks noGrp="1"/>
          </p:cNvSpPr>
          <p:nvPr>
            <p:ph type="dt" sz="quarter" idx="1"/>
          </p:nvPr>
        </p:nvSpPr>
        <p:spPr>
          <a:xfrm>
            <a:off x="3849544" y="0"/>
            <a:ext cx="2944971" cy="497976"/>
          </a:xfrm>
          <a:prstGeom prst="rect">
            <a:avLst/>
          </a:prstGeom>
        </p:spPr>
        <p:txBody>
          <a:bodyPr vert="horz" lIns="91440" tIns="45720" rIns="91440" bIns="45720" rtlCol="0"/>
          <a:lstStyle>
            <a:lvl1pPr algn="r">
              <a:defRPr sz="1200"/>
            </a:lvl1pPr>
          </a:lstStyle>
          <a:p>
            <a:fld id="{5D2DD77A-0ADA-4BD8-8ADF-1A2DE6CE050A}" type="datetimeFigureOut">
              <a:rPr lang="de-DE" smtClean="0"/>
              <a:t>13.04.2020</a:t>
            </a:fld>
            <a:endParaRPr lang="de-DE"/>
          </a:p>
        </p:txBody>
      </p:sp>
      <p:sp>
        <p:nvSpPr>
          <p:cNvPr id="4" name="Fußzeilenplatzhalter 3">
            <a:extLst>
              <a:ext uri="{FF2B5EF4-FFF2-40B4-BE49-F238E27FC236}">
                <a16:creationId xmlns:a16="http://schemas.microsoft.com/office/drawing/2014/main" id="{324E1856-71BD-48F8-BDDC-5816DF8B7AA6}"/>
              </a:ext>
            </a:extLst>
          </p:cNvPr>
          <p:cNvSpPr>
            <a:spLocks noGrp="1"/>
          </p:cNvSpPr>
          <p:nvPr>
            <p:ph type="ftr" sz="quarter" idx="2"/>
          </p:nvPr>
        </p:nvSpPr>
        <p:spPr>
          <a:xfrm>
            <a:off x="0" y="9427076"/>
            <a:ext cx="2944971" cy="497975"/>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a:extLst>
              <a:ext uri="{FF2B5EF4-FFF2-40B4-BE49-F238E27FC236}">
                <a16:creationId xmlns:a16="http://schemas.microsoft.com/office/drawing/2014/main" id="{FC3A80C8-98B0-4B0C-886B-24F26E010D39}"/>
              </a:ext>
            </a:extLst>
          </p:cNvPr>
          <p:cNvSpPr>
            <a:spLocks noGrp="1"/>
          </p:cNvSpPr>
          <p:nvPr>
            <p:ph type="sldNum" sz="quarter" idx="3"/>
          </p:nvPr>
        </p:nvSpPr>
        <p:spPr>
          <a:xfrm>
            <a:off x="3849544" y="9427076"/>
            <a:ext cx="2944971" cy="497975"/>
          </a:xfrm>
          <a:prstGeom prst="rect">
            <a:avLst/>
          </a:prstGeom>
        </p:spPr>
        <p:txBody>
          <a:bodyPr vert="horz" lIns="91440" tIns="45720" rIns="91440" bIns="45720" rtlCol="0" anchor="b"/>
          <a:lstStyle>
            <a:lvl1pPr algn="r">
              <a:defRPr sz="1200"/>
            </a:lvl1pPr>
          </a:lstStyle>
          <a:p>
            <a:fld id="{8355F6FB-A8E3-4A20-9907-C2813BF103BD}" type="slidenum">
              <a:rPr lang="de-DE" smtClean="0"/>
              <a:t>‹Nr.›</a:t>
            </a:fld>
            <a:endParaRPr lang="de-DE"/>
          </a:p>
        </p:txBody>
      </p:sp>
    </p:spTree>
    <p:extLst>
      <p:ext uri="{BB962C8B-B14F-4D97-AF65-F5344CB8AC3E}">
        <p14:creationId xmlns:p14="http://schemas.microsoft.com/office/powerpoint/2010/main" val="32007278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971" cy="49797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49544" y="0"/>
            <a:ext cx="2944971" cy="497976"/>
          </a:xfrm>
          <a:prstGeom prst="rect">
            <a:avLst/>
          </a:prstGeom>
        </p:spPr>
        <p:txBody>
          <a:bodyPr vert="horz" lIns="91440" tIns="45720" rIns="91440" bIns="45720" rtlCol="0"/>
          <a:lstStyle>
            <a:lvl1pPr algn="r">
              <a:defRPr sz="1200"/>
            </a:lvl1pPr>
          </a:lstStyle>
          <a:p>
            <a:fld id="{1222847B-1B09-4FB9-A3F6-7C5481EE238A}" type="datetimeFigureOut">
              <a:rPr lang="en-US" smtClean="0"/>
              <a:t>4/13/2020</a:t>
            </a:fld>
            <a:endParaRPr lang="en-US"/>
          </a:p>
        </p:txBody>
      </p:sp>
      <p:sp>
        <p:nvSpPr>
          <p:cNvPr id="4" name="Slide Image Placeholder 3"/>
          <p:cNvSpPr>
            <a:spLocks noGrp="1" noRot="1" noChangeAspect="1"/>
          </p:cNvSpPr>
          <p:nvPr>
            <p:ph type="sldImg" idx="2"/>
          </p:nvPr>
        </p:nvSpPr>
        <p:spPr>
          <a:xfrm>
            <a:off x="420688" y="1239838"/>
            <a:ext cx="5954712" cy="3351212"/>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609" y="4776431"/>
            <a:ext cx="5436870" cy="3907988"/>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7076"/>
            <a:ext cx="2944971" cy="49797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49544" y="9427076"/>
            <a:ext cx="2944971" cy="497975"/>
          </a:xfrm>
          <a:prstGeom prst="rect">
            <a:avLst/>
          </a:prstGeom>
        </p:spPr>
        <p:txBody>
          <a:bodyPr vert="horz" lIns="91440" tIns="45720" rIns="91440" bIns="45720" rtlCol="0" anchor="b"/>
          <a:lstStyle>
            <a:lvl1pPr algn="r">
              <a:defRPr sz="1200"/>
            </a:lvl1pPr>
          </a:lstStyle>
          <a:p>
            <a:fld id="{38934EE8-1DD6-4929-B7B8-30F750D483F0}" type="slidenum">
              <a:rPr lang="en-US" smtClean="0"/>
              <a:t>‹Nr.›</a:t>
            </a:fld>
            <a:endParaRPr lang="en-US"/>
          </a:p>
        </p:txBody>
      </p:sp>
    </p:spTree>
    <p:extLst>
      <p:ext uri="{BB962C8B-B14F-4D97-AF65-F5344CB8AC3E}">
        <p14:creationId xmlns:p14="http://schemas.microsoft.com/office/powerpoint/2010/main" val="33244875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mockplus.com/blog/post/ux-vs-ui-vs-ia-vs-ixd-4-confusing-digital-design-terms-defined"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mockplus.com/blog/post/ux-vs-ui-vs-ia-vs-ixd-4-confusing-digital-design-terms-defined"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mockplus.com/blog/post/ux-vs-ui-vs-ia-vs-ixd-4-confusing-digital-design-terms-defined"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mockplus.com/blog/post/ux-vs-ui-vs-ia-vs-ixd-4-confusing-digital-design-terms-defined"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mockplus.com/blog/post/ux-vs-ui-vs-ia-vs-ixd-4-confusing-digital-design-terms-defined"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mockplus.com/blog/post/ux-vs-ui-vs-ia-vs-ixd-4-confusing-digital-design-terms-defined"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Fotos Albrecht</a:t>
            </a:r>
            <a:endParaRPr lang="de-DE" dirty="0"/>
          </a:p>
        </p:txBody>
      </p:sp>
      <p:sp>
        <p:nvSpPr>
          <p:cNvPr id="4" name="Foliennummernplatzhalter 3"/>
          <p:cNvSpPr>
            <a:spLocks noGrp="1"/>
          </p:cNvSpPr>
          <p:nvPr>
            <p:ph type="sldNum" sz="quarter" idx="5"/>
          </p:nvPr>
        </p:nvSpPr>
        <p:spPr/>
        <p:txBody>
          <a:bodyPr/>
          <a:lstStyle/>
          <a:p>
            <a:fld id="{38934EE8-1DD6-4929-B7B8-30F750D483F0}" type="slidenum">
              <a:rPr lang="en-US" smtClean="0"/>
              <a:t>1</a:t>
            </a:fld>
            <a:endParaRPr lang="en-US" dirty="0"/>
          </a:p>
        </p:txBody>
      </p:sp>
    </p:spTree>
    <p:extLst>
      <p:ext uri="{BB962C8B-B14F-4D97-AF65-F5344CB8AC3E}">
        <p14:creationId xmlns:p14="http://schemas.microsoft.com/office/powerpoint/2010/main" val="5709723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smtClean="0">
                <a:hlinkClick r:id="rId3"/>
              </a:rPr>
              <a:t>https://www.mockplus.com/blog/post/ux-vs-ui-vs-ia-vs-ixd-4-confusing-digital-design-terms-defined</a:t>
            </a:r>
            <a:endParaRPr lang="de-DE" dirty="0"/>
          </a:p>
        </p:txBody>
      </p:sp>
      <p:sp>
        <p:nvSpPr>
          <p:cNvPr id="4" name="Foliennummernplatzhalter 3"/>
          <p:cNvSpPr>
            <a:spLocks noGrp="1"/>
          </p:cNvSpPr>
          <p:nvPr>
            <p:ph type="sldNum" sz="quarter" idx="10"/>
          </p:nvPr>
        </p:nvSpPr>
        <p:spPr/>
        <p:txBody>
          <a:bodyPr/>
          <a:lstStyle/>
          <a:p>
            <a:fld id="{38934EE8-1DD6-4929-B7B8-30F750D483F0}" type="slidenum">
              <a:rPr lang="en-US" smtClean="0"/>
              <a:t>10</a:t>
            </a:fld>
            <a:endParaRPr lang="en-US"/>
          </a:p>
        </p:txBody>
      </p:sp>
    </p:spTree>
    <p:extLst>
      <p:ext uri="{BB962C8B-B14F-4D97-AF65-F5344CB8AC3E}">
        <p14:creationId xmlns:p14="http://schemas.microsoft.com/office/powerpoint/2010/main" val="39290946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smtClean="0">
                <a:hlinkClick r:id="rId3"/>
              </a:rPr>
              <a:t>https://www.mockplus.com/blog/post/ux-vs-ui-vs-ia-vs-ixd-4-confusing-digital-design-terms-defined</a:t>
            </a:r>
            <a:endParaRPr lang="de-DE" dirty="0"/>
          </a:p>
        </p:txBody>
      </p:sp>
      <p:sp>
        <p:nvSpPr>
          <p:cNvPr id="4" name="Foliennummernplatzhalter 3"/>
          <p:cNvSpPr>
            <a:spLocks noGrp="1"/>
          </p:cNvSpPr>
          <p:nvPr>
            <p:ph type="sldNum" sz="quarter" idx="10"/>
          </p:nvPr>
        </p:nvSpPr>
        <p:spPr/>
        <p:txBody>
          <a:bodyPr/>
          <a:lstStyle/>
          <a:p>
            <a:fld id="{38934EE8-1DD6-4929-B7B8-30F750D483F0}" type="slidenum">
              <a:rPr lang="en-US" smtClean="0"/>
              <a:t>11</a:t>
            </a:fld>
            <a:endParaRPr lang="en-US"/>
          </a:p>
        </p:txBody>
      </p:sp>
    </p:spTree>
    <p:extLst>
      <p:ext uri="{BB962C8B-B14F-4D97-AF65-F5344CB8AC3E}">
        <p14:creationId xmlns:p14="http://schemas.microsoft.com/office/powerpoint/2010/main" val="41270195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smtClean="0">
                <a:hlinkClick r:id="rId3"/>
              </a:rPr>
              <a:t>https://www.mockplus.com/blog/post/ux-vs-ui-vs-ia-vs-ixd-4-confusing-digital-design-terms-defined</a:t>
            </a:r>
            <a:endParaRPr lang="de-DE" dirty="0"/>
          </a:p>
        </p:txBody>
      </p:sp>
      <p:sp>
        <p:nvSpPr>
          <p:cNvPr id="4" name="Foliennummernplatzhalter 3"/>
          <p:cNvSpPr>
            <a:spLocks noGrp="1"/>
          </p:cNvSpPr>
          <p:nvPr>
            <p:ph type="sldNum" sz="quarter" idx="10"/>
          </p:nvPr>
        </p:nvSpPr>
        <p:spPr/>
        <p:txBody>
          <a:bodyPr/>
          <a:lstStyle/>
          <a:p>
            <a:fld id="{38934EE8-1DD6-4929-B7B8-30F750D483F0}" type="slidenum">
              <a:rPr lang="en-US" smtClean="0"/>
              <a:t>12</a:t>
            </a:fld>
            <a:endParaRPr lang="en-US"/>
          </a:p>
        </p:txBody>
      </p:sp>
    </p:spTree>
    <p:extLst>
      <p:ext uri="{BB962C8B-B14F-4D97-AF65-F5344CB8AC3E}">
        <p14:creationId xmlns:p14="http://schemas.microsoft.com/office/powerpoint/2010/main" val="21241579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p:txBody>
      </p:sp>
      <p:sp>
        <p:nvSpPr>
          <p:cNvPr id="4" name="Foliennummernplatzhalter 3"/>
          <p:cNvSpPr>
            <a:spLocks noGrp="1"/>
          </p:cNvSpPr>
          <p:nvPr>
            <p:ph type="sldNum" sz="quarter" idx="10"/>
          </p:nvPr>
        </p:nvSpPr>
        <p:spPr/>
        <p:txBody>
          <a:bodyPr/>
          <a:lstStyle/>
          <a:p>
            <a:fld id="{38934EE8-1DD6-4929-B7B8-30F750D483F0}" type="slidenum">
              <a:rPr lang="en-US" smtClean="0"/>
              <a:t>13</a:t>
            </a:fld>
            <a:endParaRPr lang="en-US"/>
          </a:p>
        </p:txBody>
      </p:sp>
    </p:spTree>
    <p:extLst>
      <p:ext uri="{BB962C8B-B14F-4D97-AF65-F5344CB8AC3E}">
        <p14:creationId xmlns:p14="http://schemas.microsoft.com/office/powerpoint/2010/main" val="29082080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p:txBody>
      </p:sp>
      <p:sp>
        <p:nvSpPr>
          <p:cNvPr id="4" name="Foliennummernplatzhalter 3"/>
          <p:cNvSpPr>
            <a:spLocks noGrp="1"/>
          </p:cNvSpPr>
          <p:nvPr>
            <p:ph type="sldNum" sz="quarter" idx="10"/>
          </p:nvPr>
        </p:nvSpPr>
        <p:spPr/>
        <p:txBody>
          <a:bodyPr/>
          <a:lstStyle/>
          <a:p>
            <a:fld id="{38934EE8-1DD6-4929-B7B8-30F750D483F0}" type="slidenum">
              <a:rPr lang="en-US" smtClean="0"/>
              <a:t>14</a:t>
            </a:fld>
            <a:endParaRPr lang="en-US"/>
          </a:p>
        </p:txBody>
      </p:sp>
    </p:spTree>
    <p:extLst>
      <p:ext uri="{BB962C8B-B14F-4D97-AF65-F5344CB8AC3E}">
        <p14:creationId xmlns:p14="http://schemas.microsoft.com/office/powerpoint/2010/main" val="37636862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38934EE8-1DD6-4929-B7B8-30F750D483F0}" type="slidenum">
              <a:rPr lang="en-US" smtClean="0"/>
              <a:t>15</a:t>
            </a:fld>
            <a:endParaRPr lang="en-US"/>
          </a:p>
        </p:txBody>
      </p:sp>
    </p:spTree>
    <p:extLst>
      <p:ext uri="{BB962C8B-B14F-4D97-AF65-F5344CB8AC3E}">
        <p14:creationId xmlns:p14="http://schemas.microsoft.com/office/powerpoint/2010/main" val="13837795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38934EE8-1DD6-4929-B7B8-30F750D483F0}" type="slidenum">
              <a:rPr lang="en-US" smtClean="0"/>
              <a:t>16</a:t>
            </a:fld>
            <a:endParaRPr lang="en-US"/>
          </a:p>
        </p:txBody>
      </p:sp>
    </p:spTree>
    <p:extLst>
      <p:ext uri="{BB962C8B-B14F-4D97-AF65-F5344CB8AC3E}">
        <p14:creationId xmlns:p14="http://schemas.microsoft.com/office/powerpoint/2010/main" val="11910737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p:txBody>
      </p:sp>
      <p:sp>
        <p:nvSpPr>
          <p:cNvPr id="4" name="Foliennummernplatzhalter 3"/>
          <p:cNvSpPr>
            <a:spLocks noGrp="1"/>
          </p:cNvSpPr>
          <p:nvPr>
            <p:ph type="sldNum" sz="quarter" idx="10"/>
          </p:nvPr>
        </p:nvSpPr>
        <p:spPr/>
        <p:txBody>
          <a:bodyPr/>
          <a:lstStyle/>
          <a:p>
            <a:fld id="{38934EE8-1DD6-4929-B7B8-30F750D483F0}" type="slidenum">
              <a:rPr lang="en-US" smtClean="0"/>
              <a:t>17</a:t>
            </a:fld>
            <a:endParaRPr lang="en-US"/>
          </a:p>
        </p:txBody>
      </p:sp>
    </p:spTree>
    <p:extLst>
      <p:ext uri="{BB962C8B-B14F-4D97-AF65-F5344CB8AC3E}">
        <p14:creationId xmlns:p14="http://schemas.microsoft.com/office/powerpoint/2010/main" val="10349198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p:txBody>
      </p:sp>
      <p:sp>
        <p:nvSpPr>
          <p:cNvPr id="4" name="Foliennummernplatzhalter 3"/>
          <p:cNvSpPr>
            <a:spLocks noGrp="1"/>
          </p:cNvSpPr>
          <p:nvPr>
            <p:ph type="sldNum" sz="quarter" idx="10"/>
          </p:nvPr>
        </p:nvSpPr>
        <p:spPr/>
        <p:txBody>
          <a:bodyPr/>
          <a:lstStyle/>
          <a:p>
            <a:fld id="{38934EE8-1DD6-4929-B7B8-30F750D483F0}" type="slidenum">
              <a:rPr lang="en-US" smtClean="0"/>
              <a:t>18</a:t>
            </a:fld>
            <a:endParaRPr lang="en-US"/>
          </a:p>
        </p:txBody>
      </p:sp>
    </p:spTree>
    <p:extLst>
      <p:ext uri="{BB962C8B-B14F-4D97-AF65-F5344CB8AC3E}">
        <p14:creationId xmlns:p14="http://schemas.microsoft.com/office/powerpoint/2010/main" val="28076759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38934EE8-1DD6-4929-B7B8-30F750D483F0}" type="slidenum">
              <a:rPr lang="en-US" smtClean="0"/>
              <a:t>19</a:t>
            </a:fld>
            <a:endParaRPr lang="en-US"/>
          </a:p>
        </p:txBody>
      </p:sp>
    </p:spTree>
    <p:extLst>
      <p:ext uri="{BB962C8B-B14F-4D97-AF65-F5344CB8AC3E}">
        <p14:creationId xmlns:p14="http://schemas.microsoft.com/office/powerpoint/2010/main" val="25567186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38934EE8-1DD6-4929-B7B8-30F750D483F0}" type="slidenum">
              <a:rPr lang="en-US" smtClean="0"/>
              <a:t>2</a:t>
            </a:fld>
            <a:endParaRPr lang="en-US"/>
          </a:p>
        </p:txBody>
      </p:sp>
    </p:spTree>
    <p:extLst>
      <p:ext uri="{BB962C8B-B14F-4D97-AF65-F5344CB8AC3E}">
        <p14:creationId xmlns:p14="http://schemas.microsoft.com/office/powerpoint/2010/main" val="694974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38934EE8-1DD6-4929-B7B8-30F750D483F0}" type="slidenum">
              <a:rPr lang="en-US" smtClean="0"/>
              <a:t>3</a:t>
            </a:fld>
            <a:endParaRPr lang="en-US"/>
          </a:p>
        </p:txBody>
      </p:sp>
    </p:spTree>
    <p:extLst>
      <p:ext uri="{BB962C8B-B14F-4D97-AF65-F5344CB8AC3E}">
        <p14:creationId xmlns:p14="http://schemas.microsoft.com/office/powerpoint/2010/main" val="40789009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p:txBody>
      </p:sp>
      <p:sp>
        <p:nvSpPr>
          <p:cNvPr id="4" name="Foliennummernplatzhalter 3"/>
          <p:cNvSpPr>
            <a:spLocks noGrp="1"/>
          </p:cNvSpPr>
          <p:nvPr>
            <p:ph type="sldNum" sz="quarter" idx="10"/>
          </p:nvPr>
        </p:nvSpPr>
        <p:spPr/>
        <p:txBody>
          <a:bodyPr/>
          <a:lstStyle/>
          <a:p>
            <a:fld id="{38934EE8-1DD6-4929-B7B8-30F750D483F0}" type="slidenum">
              <a:rPr lang="en-US" smtClean="0"/>
              <a:t>4</a:t>
            </a:fld>
            <a:endParaRPr lang="en-US"/>
          </a:p>
        </p:txBody>
      </p:sp>
    </p:spTree>
    <p:extLst>
      <p:ext uri="{BB962C8B-B14F-4D97-AF65-F5344CB8AC3E}">
        <p14:creationId xmlns:p14="http://schemas.microsoft.com/office/powerpoint/2010/main" val="9925643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smtClean="0">
                <a:hlinkClick r:id="rId3"/>
              </a:rPr>
              <a:t>https://www.mockplus.com/blog/post/ux-vs-ui-vs-ia-vs-ixd-4-confusing-digital-design-terms-defined</a:t>
            </a:r>
            <a:endParaRPr lang="de-DE" dirty="0"/>
          </a:p>
        </p:txBody>
      </p:sp>
      <p:sp>
        <p:nvSpPr>
          <p:cNvPr id="4" name="Foliennummernplatzhalter 3"/>
          <p:cNvSpPr>
            <a:spLocks noGrp="1"/>
          </p:cNvSpPr>
          <p:nvPr>
            <p:ph type="sldNum" sz="quarter" idx="10"/>
          </p:nvPr>
        </p:nvSpPr>
        <p:spPr/>
        <p:txBody>
          <a:bodyPr/>
          <a:lstStyle/>
          <a:p>
            <a:fld id="{38934EE8-1DD6-4929-B7B8-30F750D483F0}" type="slidenum">
              <a:rPr lang="en-US" smtClean="0"/>
              <a:t>5</a:t>
            </a:fld>
            <a:endParaRPr lang="en-US"/>
          </a:p>
        </p:txBody>
      </p:sp>
    </p:spTree>
    <p:extLst>
      <p:ext uri="{BB962C8B-B14F-4D97-AF65-F5344CB8AC3E}">
        <p14:creationId xmlns:p14="http://schemas.microsoft.com/office/powerpoint/2010/main" val="13007991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smtClean="0">
                <a:hlinkClick r:id="rId3"/>
              </a:rPr>
              <a:t>Zusätzlich Verhalten</a:t>
            </a:r>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smtClean="0">
                <a:hlinkClick r:id="rId3"/>
              </a:rPr>
              <a:t>https://www.mockplus.com/blog/post/ux-vs-ui-vs-ia-vs-ixd-4-confusing-digital-design-terms-defined</a:t>
            </a:r>
            <a:endParaRPr lang="de-DE" dirty="0"/>
          </a:p>
        </p:txBody>
      </p:sp>
      <p:sp>
        <p:nvSpPr>
          <p:cNvPr id="4" name="Foliennummernplatzhalter 3"/>
          <p:cNvSpPr>
            <a:spLocks noGrp="1"/>
          </p:cNvSpPr>
          <p:nvPr>
            <p:ph type="sldNum" sz="quarter" idx="10"/>
          </p:nvPr>
        </p:nvSpPr>
        <p:spPr/>
        <p:txBody>
          <a:bodyPr/>
          <a:lstStyle/>
          <a:p>
            <a:fld id="{38934EE8-1DD6-4929-B7B8-30F750D483F0}" type="slidenum">
              <a:rPr lang="en-US" smtClean="0"/>
              <a:t>6</a:t>
            </a:fld>
            <a:endParaRPr lang="en-US"/>
          </a:p>
        </p:txBody>
      </p:sp>
    </p:spTree>
    <p:extLst>
      <p:ext uri="{BB962C8B-B14F-4D97-AF65-F5344CB8AC3E}">
        <p14:creationId xmlns:p14="http://schemas.microsoft.com/office/powerpoint/2010/main" val="27878801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smtClean="0">
                <a:hlinkClick r:id="rId3"/>
              </a:rPr>
              <a:t>Zusätzlich Verhalten</a:t>
            </a:r>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smtClean="0">
                <a:hlinkClick r:id="rId3"/>
              </a:rPr>
              <a:t>https://www.mockplus.com/blog/post/ux-vs-ui-vs-ia-vs-ixd-4-confusing-digital-design-terms-defined</a:t>
            </a:r>
            <a:endParaRPr lang="de-DE" dirty="0"/>
          </a:p>
        </p:txBody>
      </p:sp>
      <p:sp>
        <p:nvSpPr>
          <p:cNvPr id="4" name="Foliennummernplatzhalter 3"/>
          <p:cNvSpPr>
            <a:spLocks noGrp="1"/>
          </p:cNvSpPr>
          <p:nvPr>
            <p:ph type="sldNum" sz="quarter" idx="10"/>
          </p:nvPr>
        </p:nvSpPr>
        <p:spPr/>
        <p:txBody>
          <a:bodyPr/>
          <a:lstStyle/>
          <a:p>
            <a:fld id="{38934EE8-1DD6-4929-B7B8-30F750D483F0}" type="slidenum">
              <a:rPr lang="en-US" smtClean="0"/>
              <a:t>7</a:t>
            </a:fld>
            <a:endParaRPr lang="en-US"/>
          </a:p>
        </p:txBody>
      </p:sp>
    </p:spTree>
    <p:extLst>
      <p:ext uri="{BB962C8B-B14F-4D97-AF65-F5344CB8AC3E}">
        <p14:creationId xmlns:p14="http://schemas.microsoft.com/office/powerpoint/2010/main" val="1655351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p:txBody>
      </p:sp>
      <p:sp>
        <p:nvSpPr>
          <p:cNvPr id="4" name="Foliennummernplatzhalter 3"/>
          <p:cNvSpPr>
            <a:spLocks noGrp="1"/>
          </p:cNvSpPr>
          <p:nvPr>
            <p:ph type="sldNum" sz="quarter" idx="10"/>
          </p:nvPr>
        </p:nvSpPr>
        <p:spPr/>
        <p:txBody>
          <a:bodyPr/>
          <a:lstStyle/>
          <a:p>
            <a:fld id="{38934EE8-1DD6-4929-B7B8-30F750D483F0}" type="slidenum">
              <a:rPr lang="en-US" smtClean="0"/>
              <a:t>8</a:t>
            </a:fld>
            <a:endParaRPr lang="en-US"/>
          </a:p>
        </p:txBody>
      </p:sp>
    </p:spTree>
    <p:extLst>
      <p:ext uri="{BB962C8B-B14F-4D97-AF65-F5344CB8AC3E}">
        <p14:creationId xmlns:p14="http://schemas.microsoft.com/office/powerpoint/2010/main" val="7816493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p:txBody>
      </p:sp>
      <p:sp>
        <p:nvSpPr>
          <p:cNvPr id="4" name="Foliennummernplatzhalter 3"/>
          <p:cNvSpPr>
            <a:spLocks noGrp="1"/>
          </p:cNvSpPr>
          <p:nvPr>
            <p:ph type="sldNum" sz="quarter" idx="10"/>
          </p:nvPr>
        </p:nvSpPr>
        <p:spPr/>
        <p:txBody>
          <a:bodyPr/>
          <a:lstStyle/>
          <a:p>
            <a:fld id="{38934EE8-1DD6-4929-B7B8-30F750D483F0}" type="slidenum">
              <a:rPr lang="en-US" smtClean="0"/>
              <a:t>9</a:t>
            </a:fld>
            <a:endParaRPr lang="en-US"/>
          </a:p>
        </p:txBody>
      </p:sp>
    </p:spTree>
    <p:extLst>
      <p:ext uri="{BB962C8B-B14F-4D97-AF65-F5344CB8AC3E}">
        <p14:creationId xmlns:p14="http://schemas.microsoft.com/office/powerpoint/2010/main" val="11023279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Picture Placeholder 7">
            <a:extLst>
              <a:ext uri="{FF2B5EF4-FFF2-40B4-BE49-F238E27FC236}">
                <a16:creationId xmlns:a16="http://schemas.microsoft.com/office/drawing/2014/main" id="{3154BEC2-D09B-4CD1-9EA2-89FC05B25BF2}"/>
              </a:ext>
            </a:extLst>
          </p:cNvPr>
          <p:cNvSpPr>
            <a:spLocks noGrp="1"/>
          </p:cNvSpPr>
          <p:nvPr>
            <p:ph type="pic" sz="quarter" idx="13"/>
          </p:nvPr>
        </p:nvSpPr>
        <p:spPr>
          <a:xfrm>
            <a:off x="0" y="1089025"/>
            <a:ext cx="12192000" cy="2879725"/>
          </a:xfrm>
          <a:prstGeom prst="rect">
            <a:avLst/>
          </a:prstGeom>
        </p:spPr>
        <p:txBody>
          <a:bodyPr/>
          <a:lstStyle>
            <a:lvl1pPr marL="0">
              <a:defRPr/>
            </a:lvl1pPr>
          </a:lstStyle>
          <a:p>
            <a:endParaRPr lang="en-US" dirty="0"/>
          </a:p>
        </p:txBody>
      </p:sp>
      <p:sp>
        <p:nvSpPr>
          <p:cNvPr id="2" name="Title 1">
            <a:extLst>
              <a:ext uri="{FF2B5EF4-FFF2-40B4-BE49-F238E27FC236}">
                <a16:creationId xmlns:a16="http://schemas.microsoft.com/office/drawing/2014/main" id="{5F4A09D3-9A56-4D70-AB01-BC424B382397}"/>
              </a:ext>
            </a:extLst>
          </p:cNvPr>
          <p:cNvSpPr>
            <a:spLocks noGrp="1"/>
          </p:cNvSpPr>
          <p:nvPr>
            <p:ph type="ctrTitle"/>
          </p:nvPr>
        </p:nvSpPr>
        <p:spPr>
          <a:xfrm>
            <a:off x="695327" y="3968749"/>
            <a:ext cx="7956548" cy="1198412"/>
          </a:xfrm>
          <a:prstGeom prst="rect">
            <a:avLst/>
          </a:prstGeom>
        </p:spPr>
        <p:txBody>
          <a:bodyPr anchor="b">
            <a:normAutofit/>
          </a:bodyPr>
          <a:lstStyle>
            <a:lvl1pPr algn="l">
              <a:defRPr sz="3200" b="1">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1B17D1ED-732F-4E2D-9A7F-62AAA6BF4E8C}"/>
              </a:ext>
            </a:extLst>
          </p:cNvPr>
          <p:cNvSpPr>
            <a:spLocks noGrp="1"/>
          </p:cNvSpPr>
          <p:nvPr>
            <p:ph type="subTitle" idx="1"/>
          </p:nvPr>
        </p:nvSpPr>
        <p:spPr>
          <a:xfrm>
            <a:off x="695325" y="5202085"/>
            <a:ext cx="11496675" cy="927253"/>
          </a:xfrm>
          <a:prstGeom prst="rect">
            <a:avLst/>
          </a:prstGeom>
        </p:spPr>
        <p:txBody>
          <a:bodyPr lIns="0" tIns="0" rIns="0" bIns="0">
            <a:normAutofit/>
          </a:bodyPr>
          <a:lstStyle>
            <a:lvl1pPr marL="0" indent="0" algn="l">
              <a:lnSpc>
                <a:spcPct val="100000"/>
              </a:lnSpc>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25" name="Picture Placeholder 24">
            <a:extLst>
              <a:ext uri="{FF2B5EF4-FFF2-40B4-BE49-F238E27FC236}">
                <a16:creationId xmlns:a16="http://schemas.microsoft.com/office/drawing/2014/main" id="{1FF7F2E1-BDFC-4820-BDEF-EFCE2E04CADC}"/>
              </a:ext>
            </a:extLst>
          </p:cNvPr>
          <p:cNvSpPr>
            <a:spLocks noGrp="1"/>
          </p:cNvSpPr>
          <p:nvPr>
            <p:ph type="pic" sz="quarter" idx="15"/>
          </p:nvPr>
        </p:nvSpPr>
        <p:spPr>
          <a:xfrm>
            <a:off x="6213687" y="371953"/>
            <a:ext cx="2534303" cy="502699"/>
          </a:xfrm>
          <a:prstGeom prst="rect">
            <a:avLst/>
          </a:prstGeom>
        </p:spPr>
        <p:txBody>
          <a:bodyPr/>
          <a:lstStyle/>
          <a:p>
            <a:endParaRPr lang="en-US" dirty="0"/>
          </a:p>
        </p:txBody>
      </p:sp>
      <p:sp>
        <p:nvSpPr>
          <p:cNvPr id="27" name="Picture Placeholder 24">
            <a:extLst>
              <a:ext uri="{FF2B5EF4-FFF2-40B4-BE49-F238E27FC236}">
                <a16:creationId xmlns:a16="http://schemas.microsoft.com/office/drawing/2014/main" id="{957E0D45-AD1A-4F04-B48D-D5ED9B2EC5EA}"/>
              </a:ext>
            </a:extLst>
          </p:cNvPr>
          <p:cNvSpPr>
            <a:spLocks noGrp="1"/>
          </p:cNvSpPr>
          <p:nvPr>
            <p:ph type="pic" sz="quarter" idx="16"/>
          </p:nvPr>
        </p:nvSpPr>
        <p:spPr>
          <a:xfrm>
            <a:off x="695325" y="371953"/>
            <a:ext cx="2749020" cy="502699"/>
          </a:xfrm>
          <a:prstGeom prst="rect">
            <a:avLst/>
          </a:prstGeom>
        </p:spPr>
        <p:txBody>
          <a:bodyPr/>
          <a:lstStyle/>
          <a:p>
            <a:endParaRPr lang="en-US" dirty="0"/>
          </a:p>
        </p:txBody>
      </p:sp>
      <p:sp>
        <p:nvSpPr>
          <p:cNvPr id="19" name="Picture Placeholder 24">
            <a:extLst>
              <a:ext uri="{FF2B5EF4-FFF2-40B4-BE49-F238E27FC236}">
                <a16:creationId xmlns:a16="http://schemas.microsoft.com/office/drawing/2014/main" id="{EA9F3FA5-4FE9-4C17-AD95-3D4AB5051265}"/>
              </a:ext>
            </a:extLst>
          </p:cNvPr>
          <p:cNvSpPr>
            <a:spLocks noGrp="1"/>
          </p:cNvSpPr>
          <p:nvPr>
            <p:ph type="pic" sz="quarter" idx="17"/>
          </p:nvPr>
        </p:nvSpPr>
        <p:spPr>
          <a:xfrm>
            <a:off x="3454506" y="371953"/>
            <a:ext cx="2749020" cy="502699"/>
          </a:xfrm>
          <a:prstGeom prst="rect">
            <a:avLst/>
          </a:prstGeom>
        </p:spPr>
        <p:txBody>
          <a:bodyPr/>
          <a:lstStyle/>
          <a:p>
            <a:endParaRPr lang="en-US" dirty="0"/>
          </a:p>
        </p:txBody>
      </p:sp>
      <p:sp>
        <p:nvSpPr>
          <p:cNvPr id="35" name="Textplatzhalter 33">
            <a:extLst>
              <a:ext uri="{FF2B5EF4-FFF2-40B4-BE49-F238E27FC236}">
                <a16:creationId xmlns:a16="http://schemas.microsoft.com/office/drawing/2014/main" id="{56E6E3EB-54DB-4637-AC45-F5DBF43AA3C2}"/>
              </a:ext>
            </a:extLst>
          </p:cNvPr>
          <p:cNvSpPr>
            <a:spLocks noGrp="1"/>
          </p:cNvSpPr>
          <p:nvPr>
            <p:ph type="body" sz="quarter" idx="21"/>
          </p:nvPr>
        </p:nvSpPr>
        <p:spPr>
          <a:xfrm>
            <a:off x="695325" y="6356350"/>
            <a:ext cx="5610225" cy="365125"/>
          </a:xfrm>
        </p:spPr>
        <p:txBody>
          <a:bodyPr lIns="0" tIns="0" rIns="0" bIns="0" anchor="ctr">
            <a:normAutofit/>
          </a:bodyPr>
          <a:lstStyle>
            <a:lvl1pPr marL="0" indent="0" algn="l">
              <a:spcBef>
                <a:spcPts val="0"/>
              </a:spcBef>
              <a:spcAft>
                <a:spcPts val="0"/>
              </a:spcAft>
              <a:buNone/>
              <a:defRPr sz="1600" b="0" baseline="0">
                <a:solidFill>
                  <a:schemeClr val="bg1"/>
                </a:solidFill>
              </a:defRPr>
            </a:lvl1pPr>
            <a:lvl2pPr marL="357188" indent="0">
              <a:buNone/>
              <a:defRPr b="1">
                <a:solidFill>
                  <a:schemeClr val="bg1"/>
                </a:solidFill>
              </a:defRPr>
            </a:lvl2pPr>
            <a:lvl3pPr marL="627063" indent="0">
              <a:buNone/>
              <a:defRPr b="1">
                <a:solidFill>
                  <a:schemeClr val="bg1"/>
                </a:solidFill>
              </a:defRPr>
            </a:lvl3pPr>
            <a:lvl4pPr marL="895350" indent="0">
              <a:buNone/>
              <a:defRPr b="1">
                <a:solidFill>
                  <a:schemeClr val="bg1"/>
                </a:solidFill>
              </a:defRPr>
            </a:lvl4pPr>
            <a:lvl5pPr marL="1165225" indent="0">
              <a:buNone/>
              <a:defRPr b="1">
                <a:solidFill>
                  <a:schemeClr val="bg1"/>
                </a:solidFill>
              </a:defRPr>
            </a:lvl5pPr>
          </a:lstStyle>
          <a:p>
            <a:pPr lvl="0"/>
            <a:endParaRPr lang="de-DE" dirty="0"/>
          </a:p>
        </p:txBody>
      </p:sp>
      <p:sp>
        <p:nvSpPr>
          <p:cNvPr id="16" name="Picture Placeholder 24">
            <a:extLst>
              <a:ext uri="{FF2B5EF4-FFF2-40B4-BE49-F238E27FC236}">
                <a16:creationId xmlns:a16="http://schemas.microsoft.com/office/drawing/2014/main" id="{AC0CF571-5E53-43BD-818C-433ACA21680A}"/>
              </a:ext>
            </a:extLst>
          </p:cNvPr>
          <p:cNvSpPr>
            <a:spLocks noGrp="1"/>
          </p:cNvSpPr>
          <p:nvPr>
            <p:ph type="pic" sz="quarter" idx="25"/>
          </p:nvPr>
        </p:nvSpPr>
        <p:spPr>
          <a:xfrm>
            <a:off x="8747657" y="371952"/>
            <a:ext cx="2534303" cy="502699"/>
          </a:xfrm>
          <a:prstGeom prst="rect">
            <a:avLst/>
          </a:prstGeom>
        </p:spPr>
        <p:txBody>
          <a:bodyPr/>
          <a:lstStyle/>
          <a:p>
            <a:endParaRPr lang="en-US" dirty="0"/>
          </a:p>
        </p:txBody>
      </p:sp>
      <p:sp>
        <p:nvSpPr>
          <p:cNvPr id="13" name="Datumsplatzhalter 12">
            <a:extLst>
              <a:ext uri="{FF2B5EF4-FFF2-40B4-BE49-F238E27FC236}">
                <a16:creationId xmlns:a16="http://schemas.microsoft.com/office/drawing/2014/main" id="{5EA87B94-F2A0-427E-B660-8569B5EA0977}"/>
              </a:ext>
            </a:extLst>
          </p:cNvPr>
          <p:cNvSpPr>
            <a:spLocks noGrp="1"/>
          </p:cNvSpPr>
          <p:nvPr>
            <p:ph type="dt" sz="half" idx="26"/>
          </p:nvPr>
        </p:nvSpPr>
        <p:spPr/>
        <p:txBody>
          <a:bodyPr/>
          <a:lstStyle/>
          <a:p>
            <a:endParaRPr lang="de-DE" dirty="0"/>
          </a:p>
        </p:txBody>
      </p:sp>
      <p:sp>
        <p:nvSpPr>
          <p:cNvPr id="14" name="Fußzeilenplatzhalter 13">
            <a:extLst>
              <a:ext uri="{FF2B5EF4-FFF2-40B4-BE49-F238E27FC236}">
                <a16:creationId xmlns:a16="http://schemas.microsoft.com/office/drawing/2014/main" id="{407E4E8E-7AEA-4798-B41B-E44C9A4442FB}"/>
              </a:ext>
            </a:extLst>
          </p:cNvPr>
          <p:cNvSpPr>
            <a:spLocks noGrp="1"/>
          </p:cNvSpPr>
          <p:nvPr>
            <p:ph type="ftr" sz="quarter" idx="27"/>
          </p:nvPr>
        </p:nvSpPr>
        <p:spPr/>
        <p:txBody>
          <a:bodyPr/>
          <a:lstStyle/>
          <a:p>
            <a:r>
              <a:rPr lang="de-DE" smtClean="0"/>
              <a:t>Albrecht Schmidt</a:t>
            </a:r>
            <a:endParaRPr lang="de-DE" dirty="0"/>
          </a:p>
        </p:txBody>
      </p:sp>
      <p:sp>
        <p:nvSpPr>
          <p:cNvPr id="15" name="Foliennummernplatzhalter 14">
            <a:extLst>
              <a:ext uri="{FF2B5EF4-FFF2-40B4-BE49-F238E27FC236}">
                <a16:creationId xmlns:a16="http://schemas.microsoft.com/office/drawing/2014/main" id="{1BF9F099-A708-492B-9666-B1030F072A27}"/>
              </a:ext>
            </a:extLst>
          </p:cNvPr>
          <p:cNvSpPr>
            <a:spLocks noGrp="1"/>
          </p:cNvSpPr>
          <p:nvPr>
            <p:ph type="sldNum" sz="quarter" idx="28"/>
          </p:nvPr>
        </p:nvSpPr>
        <p:spPr/>
        <p:txBody>
          <a:bodyPr/>
          <a:lstStyle/>
          <a:p>
            <a:fld id="{C564DEAC-083F-4EA1-9D67-84BB3A537A3E}" type="slidenum">
              <a:rPr lang="de-DE" smtClean="0"/>
              <a:pPr/>
              <a:t>‹Nr.›</a:t>
            </a:fld>
            <a:endParaRPr lang="de-DE" dirty="0"/>
          </a:p>
        </p:txBody>
      </p:sp>
    </p:spTree>
    <p:extLst>
      <p:ext uri="{BB962C8B-B14F-4D97-AF65-F5344CB8AC3E}">
        <p14:creationId xmlns:p14="http://schemas.microsoft.com/office/powerpoint/2010/main" val="2176122049"/>
      </p:ext>
    </p:extLst>
  </p:cSld>
  <p:clrMapOvr>
    <a:masterClrMapping/>
  </p:clrMapOvr>
  <p:extLst mod="1">
    <p:ext uri="{DCECCB84-F9BA-43D5-87BE-67443E8EF086}">
      <p15:sldGuideLst xmlns:p15="http://schemas.microsoft.com/office/powerpoint/2012/main">
        <p15:guide id="1" pos="438" userDrawn="1">
          <p15:clr>
            <a:srgbClr val="FBAE40"/>
          </p15:clr>
        </p15:guide>
        <p15:guide id="2" pos="3840" userDrawn="1">
          <p15:clr>
            <a:srgbClr val="FBAE40"/>
          </p15:clr>
        </p15:guide>
        <p15:guide id="3" orient="horz" pos="3929"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24BB15FE-2D2F-4B97-B98A-CD16A1CC59A0}"/>
              </a:ext>
            </a:extLst>
          </p:cNvPr>
          <p:cNvSpPr>
            <a:spLocks noGrp="1"/>
          </p:cNvSpPr>
          <p:nvPr>
            <p:ph type="pic" idx="1"/>
          </p:nvPr>
        </p:nvSpPr>
        <p:spPr>
          <a:xfrm>
            <a:off x="0" y="1923364"/>
            <a:ext cx="12192000" cy="4309796"/>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15" name="Rectangle 14">
            <a:extLst>
              <a:ext uri="{FF2B5EF4-FFF2-40B4-BE49-F238E27FC236}">
                <a16:creationId xmlns:a16="http://schemas.microsoft.com/office/drawing/2014/main" id="{932AD0B1-3165-4B2D-B899-6312064BE865}"/>
              </a:ext>
            </a:extLst>
          </p:cNvPr>
          <p:cNvSpPr/>
          <p:nvPr userDrawn="1"/>
        </p:nvSpPr>
        <p:spPr>
          <a:xfrm>
            <a:off x="0" y="1808163"/>
            <a:ext cx="12193200" cy="1152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7" name="Title 16">
            <a:extLst>
              <a:ext uri="{FF2B5EF4-FFF2-40B4-BE49-F238E27FC236}">
                <a16:creationId xmlns:a16="http://schemas.microsoft.com/office/drawing/2014/main" id="{C3CB6C37-C5A3-4C73-9F3D-27E4BE6AAA49}"/>
              </a:ext>
            </a:extLst>
          </p:cNvPr>
          <p:cNvSpPr>
            <a:spLocks noGrp="1"/>
          </p:cNvSpPr>
          <p:nvPr>
            <p:ph type="title"/>
          </p:nvPr>
        </p:nvSpPr>
        <p:spPr>
          <a:xfrm>
            <a:off x="695325" y="365126"/>
            <a:ext cx="10801349" cy="723900"/>
          </a:xfrm>
        </p:spPr>
        <p:txBody>
          <a:bodyPr/>
          <a:lstStyle/>
          <a:p>
            <a:r>
              <a:rPr lang="en-US" dirty="0"/>
              <a:t>Click to edit Master title style</a:t>
            </a:r>
          </a:p>
        </p:txBody>
      </p:sp>
      <p:sp>
        <p:nvSpPr>
          <p:cNvPr id="20" name="Text Placeholder 8">
            <a:extLst>
              <a:ext uri="{FF2B5EF4-FFF2-40B4-BE49-F238E27FC236}">
                <a16:creationId xmlns:a16="http://schemas.microsoft.com/office/drawing/2014/main" id="{7AD510D0-BC02-41A3-BF1B-4BEBF1628E88}"/>
              </a:ext>
            </a:extLst>
          </p:cNvPr>
          <p:cNvSpPr>
            <a:spLocks noGrp="1"/>
          </p:cNvSpPr>
          <p:nvPr>
            <p:ph type="body" sz="quarter" idx="15" hasCustomPrompt="1"/>
          </p:nvPr>
        </p:nvSpPr>
        <p:spPr>
          <a:xfrm>
            <a:off x="695325" y="1089025"/>
            <a:ext cx="10801350" cy="503239"/>
          </a:xfrm>
          <a:prstGeom prst="rect">
            <a:avLst/>
          </a:prstGeom>
        </p:spPr>
        <p:txBody>
          <a:bodyPr lIns="0" tIns="36000" rIns="0" bIns="0">
            <a:noAutofit/>
          </a:bodyPr>
          <a:lstStyle>
            <a:lvl1pPr marL="0" indent="0">
              <a:buNone/>
              <a:defRPr sz="2000" b="1" i="0">
                <a:solidFill>
                  <a:srgbClr val="00B0F0"/>
                </a:solidFill>
                <a:latin typeface="+mj-lt"/>
              </a:defRPr>
            </a:lvl1pPr>
            <a:lvl2pPr marL="457178" indent="0">
              <a:buNone/>
              <a:defRPr sz="1400" b="0" i="0">
                <a:solidFill>
                  <a:srgbClr val="00B0F0"/>
                </a:solidFill>
                <a:latin typeface="HelveticaNeueLT Std Med" panose="020B0604020202020204" pitchFamily="34" charset="0"/>
              </a:defRPr>
            </a:lvl2pPr>
            <a:lvl3pPr marL="914354" indent="0">
              <a:buNone/>
              <a:defRPr sz="1200" b="0" i="0">
                <a:solidFill>
                  <a:srgbClr val="00B0F0"/>
                </a:solidFill>
                <a:latin typeface="HelveticaNeueLT Std Med" panose="020B0604020202020204" pitchFamily="34" charset="0"/>
              </a:defRPr>
            </a:lvl3pPr>
            <a:lvl4pPr marL="1371532" indent="0">
              <a:buNone/>
              <a:defRPr sz="1100" b="0" i="0">
                <a:solidFill>
                  <a:srgbClr val="00B0F0"/>
                </a:solidFill>
                <a:latin typeface="HelveticaNeueLT Std Med" panose="020B0604020202020204" pitchFamily="34" charset="0"/>
              </a:defRPr>
            </a:lvl4pPr>
            <a:lvl5pPr marL="1828709" indent="0">
              <a:buNone/>
              <a:defRPr sz="1100" b="0" i="0">
                <a:solidFill>
                  <a:srgbClr val="00B0F0"/>
                </a:solidFill>
                <a:latin typeface="HelveticaNeueLT Std Med" panose="020B0604020202020204" pitchFamily="34" charset="0"/>
              </a:defRPr>
            </a:lvl5pPr>
          </a:lstStyle>
          <a:p>
            <a:pPr lvl="0"/>
            <a:r>
              <a:rPr lang="en-US" dirty="0"/>
              <a:t>Click to edit Master subtitle style</a:t>
            </a:r>
          </a:p>
        </p:txBody>
      </p:sp>
      <p:sp>
        <p:nvSpPr>
          <p:cNvPr id="2" name="Datumsplatzhalter 1">
            <a:extLst>
              <a:ext uri="{FF2B5EF4-FFF2-40B4-BE49-F238E27FC236}">
                <a16:creationId xmlns:a16="http://schemas.microsoft.com/office/drawing/2014/main" id="{1ED2465A-354B-498C-8F0D-B6E8CD914088}"/>
              </a:ext>
            </a:extLst>
          </p:cNvPr>
          <p:cNvSpPr>
            <a:spLocks noGrp="1"/>
          </p:cNvSpPr>
          <p:nvPr>
            <p:ph type="dt" sz="half" idx="16"/>
          </p:nvPr>
        </p:nvSpPr>
        <p:spPr/>
        <p:txBody>
          <a:bodyPr/>
          <a:lstStyle/>
          <a:p>
            <a:endParaRPr lang="de-DE"/>
          </a:p>
        </p:txBody>
      </p:sp>
      <p:sp>
        <p:nvSpPr>
          <p:cNvPr id="4" name="Fußzeilenplatzhalter 3">
            <a:extLst>
              <a:ext uri="{FF2B5EF4-FFF2-40B4-BE49-F238E27FC236}">
                <a16:creationId xmlns:a16="http://schemas.microsoft.com/office/drawing/2014/main" id="{D9BE2AFC-6727-4FDE-8F51-E24807504BD0}"/>
              </a:ext>
            </a:extLst>
          </p:cNvPr>
          <p:cNvSpPr>
            <a:spLocks noGrp="1"/>
          </p:cNvSpPr>
          <p:nvPr>
            <p:ph type="ftr" sz="quarter" idx="17"/>
          </p:nvPr>
        </p:nvSpPr>
        <p:spPr/>
        <p:txBody>
          <a:bodyPr/>
          <a:lstStyle/>
          <a:p>
            <a:r>
              <a:rPr lang="de-DE" smtClean="0"/>
              <a:t>Albrecht Schmidt</a:t>
            </a:r>
            <a:endParaRPr lang="de-DE" dirty="0"/>
          </a:p>
        </p:txBody>
      </p:sp>
      <p:sp>
        <p:nvSpPr>
          <p:cNvPr id="5" name="Foliennummernplatzhalter 4">
            <a:extLst>
              <a:ext uri="{FF2B5EF4-FFF2-40B4-BE49-F238E27FC236}">
                <a16:creationId xmlns:a16="http://schemas.microsoft.com/office/drawing/2014/main" id="{4CF3DD65-D4B6-4CBA-8F49-7C802136F513}"/>
              </a:ext>
            </a:extLst>
          </p:cNvPr>
          <p:cNvSpPr>
            <a:spLocks noGrp="1"/>
          </p:cNvSpPr>
          <p:nvPr>
            <p:ph type="sldNum" sz="quarter" idx="18"/>
          </p:nvPr>
        </p:nvSpPr>
        <p:spPr/>
        <p:txBody>
          <a:bodyPr/>
          <a:lstStyle/>
          <a:p>
            <a:fld id="{C564DEAC-083F-4EA1-9D67-84BB3A537A3E}" type="slidenum">
              <a:rPr lang="de-DE" smtClean="0"/>
              <a:pPr/>
              <a:t>‹Nr.›</a:t>
            </a:fld>
            <a:endParaRPr lang="de-DE"/>
          </a:p>
        </p:txBody>
      </p:sp>
      <p:sp>
        <p:nvSpPr>
          <p:cNvPr id="16" name="Textplatzhalter 33">
            <a:extLst>
              <a:ext uri="{FF2B5EF4-FFF2-40B4-BE49-F238E27FC236}">
                <a16:creationId xmlns:a16="http://schemas.microsoft.com/office/drawing/2014/main" id="{F4F6A13F-5E57-4B54-BFA6-0A43527F2004}"/>
              </a:ext>
            </a:extLst>
          </p:cNvPr>
          <p:cNvSpPr>
            <a:spLocks noGrp="1"/>
          </p:cNvSpPr>
          <p:nvPr>
            <p:ph type="body" sz="quarter" idx="21"/>
          </p:nvPr>
        </p:nvSpPr>
        <p:spPr>
          <a:xfrm>
            <a:off x="695326" y="6356350"/>
            <a:ext cx="5610224" cy="365125"/>
          </a:xfrm>
        </p:spPr>
        <p:txBody>
          <a:bodyPr lIns="0" tIns="0" rIns="0" bIns="0" anchor="ctr">
            <a:normAutofit/>
          </a:bodyPr>
          <a:lstStyle>
            <a:lvl1pPr marL="0" indent="0" algn="l">
              <a:spcBef>
                <a:spcPts val="0"/>
              </a:spcBef>
              <a:spcAft>
                <a:spcPts val="0"/>
              </a:spcAft>
              <a:buNone/>
              <a:defRPr sz="1600" b="0" baseline="0">
                <a:solidFill>
                  <a:schemeClr val="bg1"/>
                </a:solidFill>
              </a:defRPr>
            </a:lvl1pPr>
            <a:lvl2pPr marL="357188" indent="0">
              <a:buNone/>
              <a:defRPr b="1">
                <a:solidFill>
                  <a:schemeClr val="bg1"/>
                </a:solidFill>
              </a:defRPr>
            </a:lvl2pPr>
            <a:lvl3pPr marL="627063" indent="0">
              <a:buNone/>
              <a:defRPr b="1">
                <a:solidFill>
                  <a:schemeClr val="bg1"/>
                </a:solidFill>
              </a:defRPr>
            </a:lvl3pPr>
            <a:lvl4pPr marL="895350" indent="0">
              <a:buNone/>
              <a:defRPr b="1">
                <a:solidFill>
                  <a:schemeClr val="bg1"/>
                </a:solidFill>
              </a:defRPr>
            </a:lvl4pPr>
            <a:lvl5pPr marL="1165225" indent="0">
              <a:buNone/>
              <a:defRPr b="1">
                <a:solidFill>
                  <a:schemeClr val="bg1"/>
                </a:solidFill>
              </a:defRPr>
            </a:lvl5pPr>
          </a:lstStyle>
          <a:p>
            <a:pPr lvl="0"/>
            <a:endParaRPr lang="de-DE" dirty="0"/>
          </a:p>
        </p:txBody>
      </p:sp>
    </p:spTree>
    <p:extLst>
      <p:ext uri="{BB962C8B-B14F-4D97-AF65-F5344CB8AC3E}">
        <p14:creationId xmlns:p14="http://schemas.microsoft.com/office/powerpoint/2010/main" val="6182114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24BB15FE-2D2F-4B97-B98A-CD16A1CC59A0}"/>
              </a:ext>
            </a:extLst>
          </p:cNvPr>
          <p:cNvSpPr>
            <a:spLocks noGrp="1"/>
          </p:cNvSpPr>
          <p:nvPr>
            <p:ph type="pic" idx="1"/>
          </p:nvPr>
        </p:nvSpPr>
        <p:spPr>
          <a:xfrm>
            <a:off x="0" y="1923364"/>
            <a:ext cx="8651875" cy="4310392"/>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5" name="Rectangle 14">
            <a:extLst>
              <a:ext uri="{FF2B5EF4-FFF2-40B4-BE49-F238E27FC236}">
                <a16:creationId xmlns:a16="http://schemas.microsoft.com/office/drawing/2014/main" id="{932AD0B1-3165-4B2D-B899-6312064BE865}"/>
              </a:ext>
            </a:extLst>
          </p:cNvPr>
          <p:cNvSpPr/>
          <p:nvPr userDrawn="1"/>
        </p:nvSpPr>
        <p:spPr>
          <a:xfrm>
            <a:off x="0" y="1800770"/>
            <a:ext cx="8651875" cy="119039"/>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7" name="Title 16">
            <a:extLst>
              <a:ext uri="{FF2B5EF4-FFF2-40B4-BE49-F238E27FC236}">
                <a16:creationId xmlns:a16="http://schemas.microsoft.com/office/drawing/2014/main" id="{C3CB6C37-C5A3-4C73-9F3D-27E4BE6AAA49}"/>
              </a:ext>
            </a:extLst>
          </p:cNvPr>
          <p:cNvSpPr>
            <a:spLocks noGrp="1"/>
          </p:cNvSpPr>
          <p:nvPr>
            <p:ph type="title"/>
          </p:nvPr>
        </p:nvSpPr>
        <p:spPr>
          <a:xfrm>
            <a:off x="695325" y="365126"/>
            <a:ext cx="10801349" cy="723900"/>
          </a:xfrm>
        </p:spPr>
        <p:txBody>
          <a:bodyPr/>
          <a:lstStyle/>
          <a:p>
            <a:r>
              <a:rPr lang="en-US" dirty="0"/>
              <a:t>Click to edit Master title style</a:t>
            </a:r>
          </a:p>
        </p:txBody>
      </p:sp>
      <p:sp>
        <p:nvSpPr>
          <p:cNvPr id="20" name="Text Placeholder 8">
            <a:extLst>
              <a:ext uri="{FF2B5EF4-FFF2-40B4-BE49-F238E27FC236}">
                <a16:creationId xmlns:a16="http://schemas.microsoft.com/office/drawing/2014/main" id="{7AD510D0-BC02-41A3-BF1B-4BEBF1628E88}"/>
              </a:ext>
            </a:extLst>
          </p:cNvPr>
          <p:cNvSpPr>
            <a:spLocks noGrp="1"/>
          </p:cNvSpPr>
          <p:nvPr>
            <p:ph type="body" sz="quarter" idx="15" hasCustomPrompt="1"/>
          </p:nvPr>
        </p:nvSpPr>
        <p:spPr>
          <a:xfrm>
            <a:off x="695327" y="1089025"/>
            <a:ext cx="10801348" cy="503239"/>
          </a:xfrm>
          <a:prstGeom prst="rect">
            <a:avLst/>
          </a:prstGeom>
        </p:spPr>
        <p:txBody>
          <a:bodyPr lIns="0" tIns="36000" rIns="0" bIns="0">
            <a:noAutofit/>
          </a:bodyPr>
          <a:lstStyle>
            <a:lvl1pPr marL="0" indent="0">
              <a:buNone/>
              <a:defRPr sz="2000" b="1" i="0">
                <a:solidFill>
                  <a:srgbClr val="00B0F0"/>
                </a:solidFill>
                <a:latin typeface="+mj-lt"/>
              </a:defRPr>
            </a:lvl1pPr>
            <a:lvl2pPr marL="457178" indent="0">
              <a:buNone/>
              <a:defRPr sz="1400" b="0" i="0">
                <a:solidFill>
                  <a:srgbClr val="00B0F0"/>
                </a:solidFill>
                <a:latin typeface="HelveticaNeueLT Std Med" panose="020B0604020202020204" pitchFamily="34" charset="0"/>
              </a:defRPr>
            </a:lvl2pPr>
            <a:lvl3pPr marL="914354" indent="0">
              <a:buNone/>
              <a:defRPr sz="1200" b="0" i="0">
                <a:solidFill>
                  <a:srgbClr val="00B0F0"/>
                </a:solidFill>
                <a:latin typeface="HelveticaNeueLT Std Med" panose="020B0604020202020204" pitchFamily="34" charset="0"/>
              </a:defRPr>
            </a:lvl3pPr>
            <a:lvl4pPr marL="1371532" indent="0">
              <a:buNone/>
              <a:defRPr sz="1100" b="0" i="0">
                <a:solidFill>
                  <a:srgbClr val="00B0F0"/>
                </a:solidFill>
                <a:latin typeface="HelveticaNeueLT Std Med" panose="020B0604020202020204" pitchFamily="34" charset="0"/>
              </a:defRPr>
            </a:lvl4pPr>
            <a:lvl5pPr marL="1828709" indent="0">
              <a:buNone/>
              <a:defRPr sz="1100" b="0" i="0">
                <a:solidFill>
                  <a:srgbClr val="00B0F0"/>
                </a:solidFill>
                <a:latin typeface="HelveticaNeueLT Std Med" panose="020B0604020202020204" pitchFamily="34" charset="0"/>
              </a:defRPr>
            </a:lvl5pPr>
          </a:lstStyle>
          <a:p>
            <a:pPr lvl="0"/>
            <a:r>
              <a:rPr lang="en-US" dirty="0"/>
              <a:t>Click to edit Master subtitle style</a:t>
            </a:r>
          </a:p>
        </p:txBody>
      </p:sp>
      <p:sp>
        <p:nvSpPr>
          <p:cNvPr id="2" name="Datumsplatzhalter 1">
            <a:extLst>
              <a:ext uri="{FF2B5EF4-FFF2-40B4-BE49-F238E27FC236}">
                <a16:creationId xmlns:a16="http://schemas.microsoft.com/office/drawing/2014/main" id="{ED61675F-BC6F-4A23-9EB1-CE0952DF319B}"/>
              </a:ext>
            </a:extLst>
          </p:cNvPr>
          <p:cNvSpPr>
            <a:spLocks noGrp="1"/>
          </p:cNvSpPr>
          <p:nvPr>
            <p:ph type="dt" sz="half" idx="16"/>
          </p:nvPr>
        </p:nvSpPr>
        <p:spPr/>
        <p:txBody>
          <a:bodyPr/>
          <a:lstStyle/>
          <a:p>
            <a:endParaRPr lang="de-DE"/>
          </a:p>
        </p:txBody>
      </p:sp>
      <p:sp>
        <p:nvSpPr>
          <p:cNvPr id="4" name="Fußzeilenplatzhalter 3">
            <a:extLst>
              <a:ext uri="{FF2B5EF4-FFF2-40B4-BE49-F238E27FC236}">
                <a16:creationId xmlns:a16="http://schemas.microsoft.com/office/drawing/2014/main" id="{D4E47C82-39CB-49C1-943D-69194A0B1C60}"/>
              </a:ext>
            </a:extLst>
          </p:cNvPr>
          <p:cNvSpPr>
            <a:spLocks noGrp="1"/>
          </p:cNvSpPr>
          <p:nvPr>
            <p:ph type="ftr" sz="quarter" idx="17"/>
          </p:nvPr>
        </p:nvSpPr>
        <p:spPr/>
        <p:txBody>
          <a:bodyPr/>
          <a:lstStyle/>
          <a:p>
            <a:r>
              <a:rPr lang="de-DE" smtClean="0"/>
              <a:t>Albrecht Schmidt</a:t>
            </a:r>
            <a:endParaRPr lang="de-DE" dirty="0"/>
          </a:p>
        </p:txBody>
      </p:sp>
      <p:sp>
        <p:nvSpPr>
          <p:cNvPr id="5" name="Foliennummernplatzhalter 4">
            <a:extLst>
              <a:ext uri="{FF2B5EF4-FFF2-40B4-BE49-F238E27FC236}">
                <a16:creationId xmlns:a16="http://schemas.microsoft.com/office/drawing/2014/main" id="{015E7D11-AB38-4770-AB91-61CB403CD9D5}"/>
              </a:ext>
            </a:extLst>
          </p:cNvPr>
          <p:cNvSpPr>
            <a:spLocks noGrp="1"/>
          </p:cNvSpPr>
          <p:nvPr>
            <p:ph type="sldNum" sz="quarter" idx="18"/>
          </p:nvPr>
        </p:nvSpPr>
        <p:spPr/>
        <p:txBody>
          <a:bodyPr/>
          <a:lstStyle/>
          <a:p>
            <a:fld id="{C564DEAC-083F-4EA1-9D67-84BB3A537A3E}" type="slidenum">
              <a:rPr lang="de-DE" smtClean="0"/>
              <a:pPr/>
              <a:t>‹Nr.›</a:t>
            </a:fld>
            <a:endParaRPr lang="de-DE"/>
          </a:p>
        </p:txBody>
      </p:sp>
      <p:sp>
        <p:nvSpPr>
          <p:cNvPr id="16" name="Textplatzhalter 33">
            <a:extLst>
              <a:ext uri="{FF2B5EF4-FFF2-40B4-BE49-F238E27FC236}">
                <a16:creationId xmlns:a16="http://schemas.microsoft.com/office/drawing/2014/main" id="{F4C1A4AD-9D03-4E85-B564-9656BE5E6AE6}"/>
              </a:ext>
            </a:extLst>
          </p:cNvPr>
          <p:cNvSpPr>
            <a:spLocks noGrp="1"/>
          </p:cNvSpPr>
          <p:nvPr>
            <p:ph type="body" sz="quarter" idx="21"/>
          </p:nvPr>
        </p:nvSpPr>
        <p:spPr>
          <a:xfrm>
            <a:off x="695326" y="6356350"/>
            <a:ext cx="5610224" cy="365125"/>
          </a:xfrm>
        </p:spPr>
        <p:txBody>
          <a:bodyPr lIns="0" tIns="0" rIns="0" bIns="0" anchor="ctr">
            <a:normAutofit/>
          </a:bodyPr>
          <a:lstStyle>
            <a:lvl1pPr marL="0" indent="0" algn="l">
              <a:spcBef>
                <a:spcPts val="0"/>
              </a:spcBef>
              <a:spcAft>
                <a:spcPts val="0"/>
              </a:spcAft>
              <a:buNone/>
              <a:defRPr sz="1600" b="0" baseline="0">
                <a:solidFill>
                  <a:schemeClr val="bg1"/>
                </a:solidFill>
              </a:defRPr>
            </a:lvl1pPr>
            <a:lvl2pPr marL="357188" indent="0">
              <a:buNone/>
              <a:defRPr b="1">
                <a:solidFill>
                  <a:schemeClr val="bg1"/>
                </a:solidFill>
              </a:defRPr>
            </a:lvl2pPr>
            <a:lvl3pPr marL="627063" indent="0">
              <a:buNone/>
              <a:defRPr b="1">
                <a:solidFill>
                  <a:schemeClr val="bg1"/>
                </a:solidFill>
              </a:defRPr>
            </a:lvl3pPr>
            <a:lvl4pPr marL="895350" indent="0">
              <a:buNone/>
              <a:defRPr b="1">
                <a:solidFill>
                  <a:schemeClr val="bg1"/>
                </a:solidFill>
              </a:defRPr>
            </a:lvl4pPr>
            <a:lvl5pPr marL="1165225" indent="0">
              <a:buNone/>
              <a:defRPr b="1">
                <a:solidFill>
                  <a:schemeClr val="bg1"/>
                </a:solidFill>
              </a:defRPr>
            </a:lvl5pPr>
          </a:lstStyle>
          <a:p>
            <a:pPr lvl="0"/>
            <a:endParaRPr lang="de-DE" dirty="0"/>
          </a:p>
        </p:txBody>
      </p:sp>
    </p:spTree>
    <p:extLst>
      <p:ext uri="{BB962C8B-B14F-4D97-AF65-F5344CB8AC3E}">
        <p14:creationId xmlns:p14="http://schemas.microsoft.com/office/powerpoint/2010/main" val="33607817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22FEB98-94C9-482E-B2D1-1E5EBBCAB079}"/>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F71EF9CA-16DE-40AA-BC35-DDCB0EDB40DF}"/>
              </a:ext>
            </a:extLst>
          </p:cNvPr>
          <p:cNvSpPr>
            <a:spLocks noGrp="1"/>
          </p:cNvSpPr>
          <p:nvPr>
            <p:ph type="dt" sz="half" idx="10"/>
          </p:nvPr>
        </p:nvSpPr>
        <p:spPr/>
        <p:txBody>
          <a:bodyPr/>
          <a:lstStyle/>
          <a:p>
            <a:endParaRPr lang="de-DE" dirty="0"/>
          </a:p>
        </p:txBody>
      </p:sp>
      <p:sp>
        <p:nvSpPr>
          <p:cNvPr id="4" name="Fußzeilenplatzhalter 3">
            <a:extLst>
              <a:ext uri="{FF2B5EF4-FFF2-40B4-BE49-F238E27FC236}">
                <a16:creationId xmlns:a16="http://schemas.microsoft.com/office/drawing/2014/main" id="{2005D478-1E0C-4E3C-B26E-DCA0722FAFFC}"/>
              </a:ext>
            </a:extLst>
          </p:cNvPr>
          <p:cNvSpPr>
            <a:spLocks noGrp="1"/>
          </p:cNvSpPr>
          <p:nvPr>
            <p:ph type="ftr" sz="quarter" idx="11"/>
          </p:nvPr>
        </p:nvSpPr>
        <p:spPr/>
        <p:txBody>
          <a:bodyPr/>
          <a:lstStyle/>
          <a:p>
            <a:r>
              <a:rPr lang="de-DE" smtClean="0"/>
              <a:t>Albrecht Schmidt</a:t>
            </a:r>
            <a:endParaRPr lang="de-DE" dirty="0"/>
          </a:p>
        </p:txBody>
      </p:sp>
      <p:sp>
        <p:nvSpPr>
          <p:cNvPr id="5" name="Foliennummernplatzhalter 4">
            <a:extLst>
              <a:ext uri="{FF2B5EF4-FFF2-40B4-BE49-F238E27FC236}">
                <a16:creationId xmlns:a16="http://schemas.microsoft.com/office/drawing/2014/main" id="{9AC453C7-A396-4A2D-A2E5-8E461029793D}"/>
              </a:ext>
            </a:extLst>
          </p:cNvPr>
          <p:cNvSpPr>
            <a:spLocks noGrp="1"/>
          </p:cNvSpPr>
          <p:nvPr>
            <p:ph type="sldNum" sz="quarter" idx="12"/>
          </p:nvPr>
        </p:nvSpPr>
        <p:spPr/>
        <p:txBody>
          <a:bodyPr/>
          <a:lstStyle/>
          <a:p>
            <a:fld id="{C564DEAC-083F-4EA1-9D67-84BB3A537A3E}" type="slidenum">
              <a:rPr lang="de-DE" smtClean="0"/>
              <a:pPr/>
              <a:t>‹Nr.›</a:t>
            </a:fld>
            <a:endParaRPr lang="de-DE" dirty="0"/>
          </a:p>
        </p:txBody>
      </p:sp>
    </p:spTree>
    <p:extLst>
      <p:ext uri="{BB962C8B-B14F-4D97-AF65-F5344CB8AC3E}">
        <p14:creationId xmlns:p14="http://schemas.microsoft.com/office/powerpoint/2010/main" val="30019025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off-scree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22FEB98-94C9-482E-B2D1-1E5EBBCAB079}"/>
              </a:ext>
            </a:extLst>
          </p:cNvPr>
          <p:cNvSpPr>
            <a:spLocks noGrp="1"/>
          </p:cNvSpPr>
          <p:nvPr>
            <p:ph type="title"/>
          </p:nvPr>
        </p:nvSpPr>
        <p:spPr>
          <a:xfrm>
            <a:off x="695325" y="-422031"/>
            <a:ext cx="10801349" cy="399705"/>
          </a:xfrm>
        </p:spPr>
        <p:txBody>
          <a:bodyPr/>
          <a:lstStyle>
            <a:lvl1pPr>
              <a:defRPr sz="2000"/>
            </a:lvl1pPr>
          </a:lstStyle>
          <a:p>
            <a:r>
              <a:rPr lang="de-DE"/>
              <a:t>Mastertitelformat bearbeiten</a:t>
            </a:r>
          </a:p>
        </p:txBody>
      </p:sp>
      <p:sp>
        <p:nvSpPr>
          <p:cNvPr id="3" name="Datumsplatzhalter 2">
            <a:extLst>
              <a:ext uri="{FF2B5EF4-FFF2-40B4-BE49-F238E27FC236}">
                <a16:creationId xmlns:a16="http://schemas.microsoft.com/office/drawing/2014/main" id="{F71EF9CA-16DE-40AA-BC35-DDCB0EDB40DF}"/>
              </a:ext>
            </a:extLst>
          </p:cNvPr>
          <p:cNvSpPr>
            <a:spLocks noGrp="1"/>
          </p:cNvSpPr>
          <p:nvPr>
            <p:ph type="dt" sz="half" idx="10"/>
          </p:nvPr>
        </p:nvSpPr>
        <p:spPr/>
        <p:txBody>
          <a:bodyPr/>
          <a:lstStyle/>
          <a:p>
            <a:endParaRPr lang="de-DE" dirty="0"/>
          </a:p>
        </p:txBody>
      </p:sp>
      <p:sp>
        <p:nvSpPr>
          <p:cNvPr id="4" name="Fußzeilenplatzhalter 3">
            <a:extLst>
              <a:ext uri="{FF2B5EF4-FFF2-40B4-BE49-F238E27FC236}">
                <a16:creationId xmlns:a16="http://schemas.microsoft.com/office/drawing/2014/main" id="{2005D478-1E0C-4E3C-B26E-DCA0722FAFFC}"/>
              </a:ext>
            </a:extLst>
          </p:cNvPr>
          <p:cNvSpPr>
            <a:spLocks noGrp="1"/>
          </p:cNvSpPr>
          <p:nvPr>
            <p:ph type="ftr" sz="quarter" idx="11"/>
          </p:nvPr>
        </p:nvSpPr>
        <p:spPr/>
        <p:txBody>
          <a:bodyPr/>
          <a:lstStyle/>
          <a:p>
            <a:r>
              <a:rPr lang="de-DE" smtClean="0"/>
              <a:t>Albrecht Schmidt</a:t>
            </a:r>
            <a:endParaRPr lang="de-DE" dirty="0"/>
          </a:p>
        </p:txBody>
      </p:sp>
      <p:sp>
        <p:nvSpPr>
          <p:cNvPr id="5" name="Foliennummernplatzhalter 4">
            <a:extLst>
              <a:ext uri="{FF2B5EF4-FFF2-40B4-BE49-F238E27FC236}">
                <a16:creationId xmlns:a16="http://schemas.microsoft.com/office/drawing/2014/main" id="{9AC453C7-A396-4A2D-A2E5-8E461029793D}"/>
              </a:ext>
            </a:extLst>
          </p:cNvPr>
          <p:cNvSpPr>
            <a:spLocks noGrp="1"/>
          </p:cNvSpPr>
          <p:nvPr>
            <p:ph type="sldNum" sz="quarter" idx="12"/>
          </p:nvPr>
        </p:nvSpPr>
        <p:spPr/>
        <p:txBody>
          <a:bodyPr/>
          <a:lstStyle/>
          <a:p>
            <a:fld id="{C564DEAC-083F-4EA1-9D67-84BB3A537A3E}" type="slidenum">
              <a:rPr lang="de-DE" smtClean="0"/>
              <a:pPr/>
              <a:t>‹Nr.›</a:t>
            </a:fld>
            <a:endParaRPr lang="de-DE" dirty="0"/>
          </a:p>
        </p:txBody>
      </p:sp>
      <p:sp>
        <p:nvSpPr>
          <p:cNvPr id="6" name="Textplatzhalter 33">
            <a:extLst>
              <a:ext uri="{FF2B5EF4-FFF2-40B4-BE49-F238E27FC236}">
                <a16:creationId xmlns:a16="http://schemas.microsoft.com/office/drawing/2014/main" id="{1CC2D235-C613-4A23-9CE8-CC0F66C7F019}"/>
              </a:ext>
            </a:extLst>
          </p:cNvPr>
          <p:cNvSpPr>
            <a:spLocks noGrp="1"/>
          </p:cNvSpPr>
          <p:nvPr>
            <p:ph type="body" sz="quarter" idx="21"/>
          </p:nvPr>
        </p:nvSpPr>
        <p:spPr>
          <a:xfrm>
            <a:off x="695325" y="6356350"/>
            <a:ext cx="5610225" cy="365125"/>
          </a:xfrm>
        </p:spPr>
        <p:txBody>
          <a:bodyPr lIns="0" tIns="0" rIns="0" bIns="0" anchor="ctr">
            <a:normAutofit/>
          </a:bodyPr>
          <a:lstStyle>
            <a:lvl1pPr marL="0" indent="0" algn="l">
              <a:spcBef>
                <a:spcPts val="0"/>
              </a:spcBef>
              <a:spcAft>
                <a:spcPts val="0"/>
              </a:spcAft>
              <a:buNone/>
              <a:defRPr sz="1600" b="0" baseline="0">
                <a:solidFill>
                  <a:schemeClr val="bg1"/>
                </a:solidFill>
              </a:defRPr>
            </a:lvl1pPr>
            <a:lvl2pPr marL="357188" indent="0">
              <a:buNone/>
              <a:defRPr b="1">
                <a:solidFill>
                  <a:schemeClr val="bg1"/>
                </a:solidFill>
              </a:defRPr>
            </a:lvl2pPr>
            <a:lvl3pPr marL="627063" indent="0">
              <a:buNone/>
              <a:defRPr b="1">
                <a:solidFill>
                  <a:schemeClr val="bg1"/>
                </a:solidFill>
              </a:defRPr>
            </a:lvl3pPr>
            <a:lvl4pPr marL="895350" indent="0">
              <a:buNone/>
              <a:defRPr b="1">
                <a:solidFill>
                  <a:schemeClr val="bg1"/>
                </a:solidFill>
              </a:defRPr>
            </a:lvl4pPr>
            <a:lvl5pPr marL="1165225" indent="0">
              <a:buNone/>
              <a:defRPr b="1">
                <a:solidFill>
                  <a:schemeClr val="bg1"/>
                </a:solidFill>
              </a:defRPr>
            </a:lvl5pPr>
          </a:lstStyle>
          <a:p>
            <a:pPr lvl="0"/>
            <a:endParaRPr lang="de-DE" dirty="0"/>
          </a:p>
        </p:txBody>
      </p:sp>
    </p:spTree>
    <p:extLst>
      <p:ext uri="{BB962C8B-B14F-4D97-AF65-F5344CB8AC3E}">
        <p14:creationId xmlns:p14="http://schemas.microsoft.com/office/powerpoint/2010/main" val="47418024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80057C3-E1B6-4280-AFCA-CC8AA7FC4FD8}"/>
              </a:ext>
            </a:extLst>
          </p:cNvPr>
          <p:cNvSpPr>
            <a:spLocks noGrp="1"/>
          </p:cNvSpPr>
          <p:nvPr>
            <p:ph type="title"/>
          </p:nvPr>
        </p:nvSpPr>
        <p:spPr>
          <a:xfrm>
            <a:off x="695327" y="115888"/>
            <a:ext cx="7956548" cy="973137"/>
          </a:xfrm>
          <a:prstGeom prst="rect">
            <a:avLst/>
          </a:prstGeom>
        </p:spPr>
        <p:txBody>
          <a:bodyPr>
            <a:normAutofit/>
          </a:bodyPr>
          <a:lstStyle>
            <a:lvl1pPr>
              <a:defRPr sz="3200" b="1">
                <a:latin typeface="Arial" panose="020B0604020202020204" pitchFamily="34" charset="0"/>
                <a:cs typeface="Arial" panose="020B0604020202020204" pitchFamily="34" charset="0"/>
              </a:defRPr>
            </a:lvl1pPr>
          </a:lstStyle>
          <a:p>
            <a:r>
              <a:rPr lang="en-US" dirty="0"/>
              <a:t>Click to edit Master title style</a:t>
            </a:r>
          </a:p>
        </p:txBody>
      </p:sp>
      <p:sp>
        <p:nvSpPr>
          <p:cNvPr id="9" name="Text Placeholder 8">
            <a:extLst>
              <a:ext uri="{FF2B5EF4-FFF2-40B4-BE49-F238E27FC236}">
                <a16:creationId xmlns:a16="http://schemas.microsoft.com/office/drawing/2014/main" id="{3D9047DF-64CB-4B9C-95ED-E6ECC29134DE}"/>
              </a:ext>
            </a:extLst>
          </p:cNvPr>
          <p:cNvSpPr>
            <a:spLocks noGrp="1"/>
          </p:cNvSpPr>
          <p:nvPr>
            <p:ph type="body" sz="quarter" idx="13"/>
          </p:nvPr>
        </p:nvSpPr>
        <p:spPr>
          <a:xfrm>
            <a:off x="695324" y="1592264"/>
            <a:ext cx="7956551" cy="4537074"/>
          </a:xfrm>
          <a:prstGeom prst="rect">
            <a:avLst/>
          </a:prstGeom>
        </p:spPr>
        <p:txBody>
          <a:bodyPr/>
          <a:lstStyle>
            <a:lvl1pPr defTabSz="284400">
              <a:defRPr/>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8">
            <a:extLst>
              <a:ext uri="{FF2B5EF4-FFF2-40B4-BE49-F238E27FC236}">
                <a16:creationId xmlns:a16="http://schemas.microsoft.com/office/drawing/2014/main" id="{932D37C9-8C47-46F1-90DE-4D249E5D2F91}"/>
              </a:ext>
            </a:extLst>
          </p:cNvPr>
          <p:cNvSpPr>
            <a:spLocks noGrp="1"/>
          </p:cNvSpPr>
          <p:nvPr>
            <p:ph type="body" sz="quarter" idx="15" hasCustomPrompt="1"/>
          </p:nvPr>
        </p:nvSpPr>
        <p:spPr>
          <a:xfrm>
            <a:off x="695326" y="1089025"/>
            <a:ext cx="7956549" cy="503239"/>
          </a:xfrm>
          <a:prstGeom prst="rect">
            <a:avLst/>
          </a:prstGeom>
        </p:spPr>
        <p:txBody>
          <a:bodyPr lIns="0" tIns="36000" rIns="0" bIns="0">
            <a:noAutofit/>
          </a:bodyPr>
          <a:lstStyle>
            <a:lvl1pPr marL="0" indent="0">
              <a:buNone/>
              <a:defRPr sz="2000" b="1" i="0">
                <a:solidFill>
                  <a:srgbClr val="00B0F0"/>
                </a:solidFill>
                <a:latin typeface="+mj-lt"/>
              </a:defRPr>
            </a:lvl1pPr>
            <a:lvl2pPr marL="457178" indent="0">
              <a:buNone/>
              <a:defRPr sz="1400" b="0" i="0">
                <a:solidFill>
                  <a:srgbClr val="00B0F0"/>
                </a:solidFill>
                <a:latin typeface="HelveticaNeueLT Std Med" panose="020B0604020202020204" pitchFamily="34" charset="0"/>
              </a:defRPr>
            </a:lvl2pPr>
            <a:lvl3pPr marL="914354" indent="0">
              <a:buNone/>
              <a:defRPr sz="1200" b="0" i="0">
                <a:solidFill>
                  <a:srgbClr val="00B0F0"/>
                </a:solidFill>
                <a:latin typeface="HelveticaNeueLT Std Med" panose="020B0604020202020204" pitchFamily="34" charset="0"/>
              </a:defRPr>
            </a:lvl3pPr>
            <a:lvl4pPr marL="1371532" indent="0">
              <a:buNone/>
              <a:defRPr sz="1100" b="0" i="0">
                <a:solidFill>
                  <a:srgbClr val="00B0F0"/>
                </a:solidFill>
                <a:latin typeface="HelveticaNeueLT Std Med" panose="020B0604020202020204" pitchFamily="34" charset="0"/>
              </a:defRPr>
            </a:lvl4pPr>
            <a:lvl5pPr marL="1828709" indent="0">
              <a:buNone/>
              <a:defRPr sz="1100" b="0" i="0">
                <a:solidFill>
                  <a:srgbClr val="00B0F0"/>
                </a:solidFill>
                <a:latin typeface="HelveticaNeueLT Std Med" panose="020B0604020202020204" pitchFamily="34" charset="0"/>
              </a:defRPr>
            </a:lvl5pPr>
          </a:lstStyle>
          <a:p>
            <a:pPr lvl="0"/>
            <a:r>
              <a:rPr lang="en-US" dirty="0"/>
              <a:t>Click to edit Master subtitle style</a:t>
            </a:r>
          </a:p>
        </p:txBody>
      </p:sp>
      <p:sp>
        <p:nvSpPr>
          <p:cNvPr id="11" name="Textplatzhalter 33">
            <a:extLst>
              <a:ext uri="{FF2B5EF4-FFF2-40B4-BE49-F238E27FC236}">
                <a16:creationId xmlns:a16="http://schemas.microsoft.com/office/drawing/2014/main" id="{1CC2D235-C613-4A23-9CE8-CC0F66C7F019}"/>
              </a:ext>
            </a:extLst>
          </p:cNvPr>
          <p:cNvSpPr>
            <a:spLocks noGrp="1"/>
          </p:cNvSpPr>
          <p:nvPr>
            <p:ph type="body" sz="quarter" idx="21"/>
          </p:nvPr>
        </p:nvSpPr>
        <p:spPr>
          <a:xfrm>
            <a:off x="695325" y="6356350"/>
            <a:ext cx="5610225" cy="365125"/>
          </a:xfrm>
        </p:spPr>
        <p:txBody>
          <a:bodyPr lIns="0" tIns="0" rIns="0" bIns="0" anchor="ctr">
            <a:normAutofit/>
          </a:bodyPr>
          <a:lstStyle>
            <a:lvl1pPr marL="0" indent="0" algn="l">
              <a:spcBef>
                <a:spcPts val="0"/>
              </a:spcBef>
              <a:spcAft>
                <a:spcPts val="0"/>
              </a:spcAft>
              <a:buNone/>
              <a:defRPr sz="1600" b="0" baseline="0">
                <a:solidFill>
                  <a:schemeClr val="bg1"/>
                </a:solidFill>
              </a:defRPr>
            </a:lvl1pPr>
            <a:lvl2pPr marL="357188" indent="0">
              <a:buNone/>
              <a:defRPr b="1">
                <a:solidFill>
                  <a:schemeClr val="bg1"/>
                </a:solidFill>
              </a:defRPr>
            </a:lvl2pPr>
            <a:lvl3pPr marL="627063" indent="0">
              <a:buNone/>
              <a:defRPr b="1">
                <a:solidFill>
                  <a:schemeClr val="bg1"/>
                </a:solidFill>
              </a:defRPr>
            </a:lvl3pPr>
            <a:lvl4pPr marL="895350" indent="0">
              <a:buNone/>
              <a:defRPr b="1">
                <a:solidFill>
                  <a:schemeClr val="bg1"/>
                </a:solidFill>
              </a:defRPr>
            </a:lvl4pPr>
            <a:lvl5pPr marL="1165225" indent="0">
              <a:buNone/>
              <a:defRPr b="1">
                <a:solidFill>
                  <a:schemeClr val="bg1"/>
                </a:solidFill>
              </a:defRPr>
            </a:lvl5pPr>
          </a:lstStyle>
          <a:p>
            <a:pPr lvl="0"/>
            <a:endParaRPr lang="de-DE" dirty="0"/>
          </a:p>
        </p:txBody>
      </p:sp>
      <p:sp>
        <p:nvSpPr>
          <p:cNvPr id="6" name="Fußzeilenplatzhalter 5">
            <a:extLst>
              <a:ext uri="{FF2B5EF4-FFF2-40B4-BE49-F238E27FC236}">
                <a16:creationId xmlns:a16="http://schemas.microsoft.com/office/drawing/2014/main" id="{49B7E09D-1A2C-4AFD-A321-1D82FF3C9B34}"/>
              </a:ext>
            </a:extLst>
          </p:cNvPr>
          <p:cNvSpPr>
            <a:spLocks noGrp="1"/>
          </p:cNvSpPr>
          <p:nvPr>
            <p:ph type="ftr" sz="quarter" idx="23"/>
          </p:nvPr>
        </p:nvSpPr>
        <p:spPr/>
        <p:txBody>
          <a:bodyPr/>
          <a:lstStyle>
            <a:lvl1pPr>
              <a:defRPr/>
            </a:lvl1pPr>
          </a:lstStyle>
          <a:p>
            <a:r>
              <a:rPr lang="de-DE" dirty="0" smtClean="0"/>
              <a:t>Albrecht Schmidt</a:t>
            </a:r>
            <a:endParaRPr lang="de-DE" dirty="0"/>
          </a:p>
        </p:txBody>
      </p:sp>
      <p:sp>
        <p:nvSpPr>
          <p:cNvPr id="8" name="Foliennummernplatzhalter 7">
            <a:extLst>
              <a:ext uri="{FF2B5EF4-FFF2-40B4-BE49-F238E27FC236}">
                <a16:creationId xmlns:a16="http://schemas.microsoft.com/office/drawing/2014/main" id="{5605FDB6-1F62-4B0D-821E-1DDA79D24034}"/>
              </a:ext>
            </a:extLst>
          </p:cNvPr>
          <p:cNvSpPr>
            <a:spLocks noGrp="1"/>
          </p:cNvSpPr>
          <p:nvPr>
            <p:ph type="sldNum" sz="quarter" idx="24"/>
          </p:nvPr>
        </p:nvSpPr>
        <p:spPr/>
        <p:txBody>
          <a:bodyPr/>
          <a:lstStyle/>
          <a:p>
            <a:fld id="{C564DEAC-083F-4EA1-9D67-84BB3A537A3E}" type="slidenum">
              <a:rPr lang="de-DE" smtClean="0"/>
              <a:pPr/>
              <a:t>‹Nr.›</a:t>
            </a:fld>
            <a:endParaRPr lang="de-DE" dirty="0"/>
          </a:p>
        </p:txBody>
      </p:sp>
    </p:spTree>
    <p:extLst>
      <p:ext uri="{BB962C8B-B14F-4D97-AF65-F5344CB8AC3E}">
        <p14:creationId xmlns:p14="http://schemas.microsoft.com/office/powerpoint/2010/main" val="42179041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80057C3-E1B6-4280-AFCA-CC8AA7FC4FD8}"/>
              </a:ext>
            </a:extLst>
          </p:cNvPr>
          <p:cNvSpPr>
            <a:spLocks noGrp="1"/>
          </p:cNvSpPr>
          <p:nvPr>
            <p:ph type="title"/>
          </p:nvPr>
        </p:nvSpPr>
        <p:spPr>
          <a:xfrm>
            <a:off x="702623" y="115888"/>
            <a:ext cx="10794052" cy="973137"/>
          </a:xfrm>
          <a:prstGeom prst="rect">
            <a:avLst/>
          </a:prstGeom>
        </p:spPr>
        <p:txBody>
          <a:bodyPr>
            <a:normAutofit/>
          </a:bodyPr>
          <a:lstStyle>
            <a:lvl1pPr>
              <a:defRPr sz="3200" b="1">
                <a:latin typeface="Arial" panose="020B0604020202020204" pitchFamily="34" charset="0"/>
                <a:cs typeface="Arial" panose="020B0604020202020204" pitchFamily="34" charset="0"/>
              </a:defRPr>
            </a:lvl1pPr>
          </a:lstStyle>
          <a:p>
            <a:r>
              <a:rPr lang="en-US" dirty="0"/>
              <a:t>Click to edit Master title style</a:t>
            </a:r>
          </a:p>
        </p:txBody>
      </p:sp>
      <p:sp>
        <p:nvSpPr>
          <p:cNvPr id="9" name="Text Placeholder 8">
            <a:extLst>
              <a:ext uri="{FF2B5EF4-FFF2-40B4-BE49-F238E27FC236}">
                <a16:creationId xmlns:a16="http://schemas.microsoft.com/office/drawing/2014/main" id="{3D9047DF-64CB-4B9C-95ED-E6ECC29134DE}"/>
              </a:ext>
            </a:extLst>
          </p:cNvPr>
          <p:cNvSpPr>
            <a:spLocks noGrp="1"/>
          </p:cNvSpPr>
          <p:nvPr>
            <p:ph type="body" sz="quarter" idx="13"/>
          </p:nvPr>
        </p:nvSpPr>
        <p:spPr>
          <a:xfrm>
            <a:off x="702623" y="1592264"/>
            <a:ext cx="3806041" cy="4537074"/>
          </a:xfrm>
          <a:prstGeom prst="rect">
            <a:avLst/>
          </a:prstGeom>
        </p:spPr>
        <p:txBody>
          <a:bodyPr/>
          <a:lstStyle>
            <a:lvl1pPr defTabSz="284400">
              <a:defRPr/>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8">
            <a:extLst>
              <a:ext uri="{FF2B5EF4-FFF2-40B4-BE49-F238E27FC236}">
                <a16:creationId xmlns:a16="http://schemas.microsoft.com/office/drawing/2014/main" id="{932D37C9-8C47-46F1-90DE-4D249E5D2F91}"/>
              </a:ext>
            </a:extLst>
          </p:cNvPr>
          <p:cNvSpPr>
            <a:spLocks noGrp="1"/>
          </p:cNvSpPr>
          <p:nvPr>
            <p:ph type="body" sz="quarter" idx="15" hasCustomPrompt="1"/>
          </p:nvPr>
        </p:nvSpPr>
        <p:spPr>
          <a:xfrm>
            <a:off x="702623" y="1089025"/>
            <a:ext cx="7949252" cy="503239"/>
          </a:xfrm>
          <a:prstGeom prst="rect">
            <a:avLst/>
          </a:prstGeom>
        </p:spPr>
        <p:txBody>
          <a:bodyPr lIns="0" tIns="36000" rIns="0" bIns="0">
            <a:noAutofit/>
          </a:bodyPr>
          <a:lstStyle>
            <a:lvl1pPr marL="0" indent="0">
              <a:buNone/>
              <a:defRPr sz="2000" b="1" i="0">
                <a:solidFill>
                  <a:srgbClr val="00B0F0"/>
                </a:solidFill>
                <a:latin typeface="+mj-lt"/>
              </a:defRPr>
            </a:lvl1pPr>
            <a:lvl2pPr marL="457178" indent="0">
              <a:buNone/>
              <a:defRPr sz="1400" b="0" i="0">
                <a:solidFill>
                  <a:srgbClr val="00B0F0"/>
                </a:solidFill>
                <a:latin typeface="HelveticaNeueLT Std Med" panose="020B0604020202020204" pitchFamily="34" charset="0"/>
              </a:defRPr>
            </a:lvl2pPr>
            <a:lvl3pPr marL="914354" indent="0">
              <a:buNone/>
              <a:defRPr sz="1200" b="0" i="0">
                <a:solidFill>
                  <a:srgbClr val="00B0F0"/>
                </a:solidFill>
                <a:latin typeface="HelveticaNeueLT Std Med" panose="020B0604020202020204" pitchFamily="34" charset="0"/>
              </a:defRPr>
            </a:lvl3pPr>
            <a:lvl4pPr marL="1371532" indent="0">
              <a:buNone/>
              <a:defRPr sz="1100" b="0" i="0">
                <a:solidFill>
                  <a:srgbClr val="00B0F0"/>
                </a:solidFill>
                <a:latin typeface="HelveticaNeueLT Std Med" panose="020B0604020202020204" pitchFamily="34" charset="0"/>
              </a:defRPr>
            </a:lvl4pPr>
            <a:lvl5pPr marL="1828709" indent="0">
              <a:buNone/>
              <a:defRPr sz="1100" b="0" i="0">
                <a:solidFill>
                  <a:srgbClr val="00B0F0"/>
                </a:solidFill>
                <a:latin typeface="HelveticaNeueLT Std Med" panose="020B0604020202020204" pitchFamily="34" charset="0"/>
              </a:defRPr>
            </a:lvl5pPr>
          </a:lstStyle>
          <a:p>
            <a:pPr lvl="0"/>
            <a:r>
              <a:rPr lang="en-US" dirty="0"/>
              <a:t>Click to edit Master subtitle style</a:t>
            </a:r>
          </a:p>
        </p:txBody>
      </p:sp>
      <p:sp>
        <p:nvSpPr>
          <p:cNvPr id="8" name="Content Placeholder 2">
            <a:extLst>
              <a:ext uri="{FF2B5EF4-FFF2-40B4-BE49-F238E27FC236}">
                <a16:creationId xmlns:a16="http://schemas.microsoft.com/office/drawing/2014/main" id="{97FF797D-D68B-448F-9EF9-8565E16D3A99}"/>
              </a:ext>
            </a:extLst>
          </p:cNvPr>
          <p:cNvSpPr>
            <a:spLocks noGrp="1"/>
          </p:cNvSpPr>
          <p:nvPr>
            <p:ph idx="1"/>
          </p:nvPr>
        </p:nvSpPr>
        <p:spPr>
          <a:xfrm>
            <a:off x="4656138" y="1592264"/>
            <a:ext cx="3884592" cy="4537073"/>
          </a:xfrm>
          <a:prstGeom prst="rect">
            <a:avLst/>
          </a:prstGeom>
        </p:spPr>
        <p:txBody>
          <a:bodyPr/>
          <a:lstStyle>
            <a:lvl2pPr defTabSz="687600">
              <a:defRPr/>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platzhalter 33">
            <a:extLst>
              <a:ext uri="{FF2B5EF4-FFF2-40B4-BE49-F238E27FC236}">
                <a16:creationId xmlns:a16="http://schemas.microsoft.com/office/drawing/2014/main" id="{CF808356-F1D3-4E54-96FE-067E9605134F}"/>
              </a:ext>
            </a:extLst>
          </p:cNvPr>
          <p:cNvSpPr>
            <a:spLocks noGrp="1"/>
          </p:cNvSpPr>
          <p:nvPr>
            <p:ph type="body" sz="quarter" idx="21"/>
          </p:nvPr>
        </p:nvSpPr>
        <p:spPr>
          <a:xfrm>
            <a:off x="695325" y="6356350"/>
            <a:ext cx="5610225" cy="365125"/>
          </a:xfrm>
        </p:spPr>
        <p:txBody>
          <a:bodyPr lIns="0" tIns="0" rIns="0" bIns="0" anchor="ctr">
            <a:normAutofit/>
          </a:bodyPr>
          <a:lstStyle>
            <a:lvl1pPr marL="0" indent="0" algn="l">
              <a:spcBef>
                <a:spcPts val="0"/>
              </a:spcBef>
              <a:spcAft>
                <a:spcPts val="0"/>
              </a:spcAft>
              <a:buNone/>
              <a:defRPr sz="1600" b="0" baseline="0">
                <a:solidFill>
                  <a:schemeClr val="bg1"/>
                </a:solidFill>
              </a:defRPr>
            </a:lvl1pPr>
            <a:lvl2pPr marL="357188" indent="0">
              <a:buNone/>
              <a:defRPr b="1">
                <a:solidFill>
                  <a:schemeClr val="bg1"/>
                </a:solidFill>
              </a:defRPr>
            </a:lvl2pPr>
            <a:lvl3pPr marL="627063" indent="0">
              <a:buNone/>
              <a:defRPr b="1">
                <a:solidFill>
                  <a:schemeClr val="bg1"/>
                </a:solidFill>
              </a:defRPr>
            </a:lvl3pPr>
            <a:lvl4pPr marL="895350" indent="0">
              <a:buNone/>
              <a:defRPr b="1">
                <a:solidFill>
                  <a:schemeClr val="bg1"/>
                </a:solidFill>
              </a:defRPr>
            </a:lvl4pPr>
            <a:lvl5pPr marL="1165225" indent="0">
              <a:buNone/>
              <a:defRPr b="1">
                <a:solidFill>
                  <a:schemeClr val="bg1"/>
                </a:solidFill>
              </a:defRPr>
            </a:lvl5pPr>
          </a:lstStyle>
          <a:p>
            <a:pPr lvl="0"/>
            <a:endParaRPr lang="de-DE" dirty="0"/>
          </a:p>
        </p:txBody>
      </p:sp>
      <p:sp>
        <p:nvSpPr>
          <p:cNvPr id="3" name="Fußzeilenplatzhalter 2">
            <a:extLst>
              <a:ext uri="{FF2B5EF4-FFF2-40B4-BE49-F238E27FC236}">
                <a16:creationId xmlns:a16="http://schemas.microsoft.com/office/drawing/2014/main" id="{20C33625-2406-4F76-A793-8CCD27FB720C}"/>
              </a:ext>
            </a:extLst>
          </p:cNvPr>
          <p:cNvSpPr>
            <a:spLocks noGrp="1"/>
          </p:cNvSpPr>
          <p:nvPr>
            <p:ph type="ftr" sz="quarter" idx="23"/>
          </p:nvPr>
        </p:nvSpPr>
        <p:spPr/>
        <p:txBody>
          <a:bodyPr/>
          <a:lstStyle/>
          <a:p>
            <a:r>
              <a:rPr lang="de-DE" dirty="0" smtClean="0"/>
              <a:t>Albrecht Schmidt</a:t>
            </a:r>
            <a:endParaRPr lang="de-DE" dirty="0"/>
          </a:p>
        </p:txBody>
      </p:sp>
      <p:sp>
        <p:nvSpPr>
          <p:cNvPr id="11" name="Foliennummernplatzhalter 10">
            <a:extLst>
              <a:ext uri="{FF2B5EF4-FFF2-40B4-BE49-F238E27FC236}">
                <a16:creationId xmlns:a16="http://schemas.microsoft.com/office/drawing/2014/main" id="{2A0482F7-AF8F-4B8B-9F26-77EADFAB94AF}"/>
              </a:ext>
            </a:extLst>
          </p:cNvPr>
          <p:cNvSpPr>
            <a:spLocks noGrp="1"/>
          </p:cNvSpPr>
          <p:nvPr>
            <p:ph type="sldNum" sz="quarter" idx="24"/>
          </p:nvPr>
        </p:nvSpPr>
        <p:spPr/>
        <p:txBody>
          <a:bodyPr/>
          <a:lstStyle/>
          <a:p>
            <a:fld id="{C564DEAC-083F-4EA1-9D67-84BB3A537A3E}" type="slidenum">
              <a:rPr lang="de-DE" smtClean="0"/>
              <a:pPr/>
              <a:t>‹Nr.›</a:t>
            </a:fld>
            <a:endParaRPr lang="de-DE" dirty="0"/>
          </a:p>
        </p:txBody>
      </p:sp>
    </p:spTree>
    <p:extLst>
      <p:ext uri="{BB962C8B-B14F-4D97-AF65-F5344CB8AC3E}">
        <p14:creationId xmlns:p14="http://schemas.microsoft.com/office/powerpoint/2010/main" val="22247973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80057C3-E1B6-4280-AFCA-CC8AA7FC4FD8}"/>
              </a:ext>
            </a:extLst>
          </p:cNvPr>
          <p:cNvSpPr>
            <a:spLocks noGrp="1"/>
          </p:cNvSpPr>
          <p:nvPr>
            <p:ph type="title"/>
          </p:nvPr>
        </p:nvSpPr>
        <p:spPr>
          <a:xfrm>
            <a:off x="695327" y="115888"/>
            <a:ext cx="10801348" cy="973137"/>
          </a:xfrm>
          <a:prstGeom prst="rect">
            <a:avLst/>
          </a:prstGeom>
        </p:spPr>
        <p:txBody>
          <a:bodyPr>
            <a:normAutofit/>
          </a:bodyPr>
          <a:lstStyle>
            <a:lvl1pPr>
              <a:defRPr sz="3200" b="1">
                <a:latin typeface="Arial" panose="020B0604020202020204" pitchFamily="34" charset="0"/>
                <a:cs typeface="Arial" panose="020B0604020202020204" pitchFamily="34" charset="0"/>
              </a:defRPr>
            </a:lvl1pPr>
          </a:lstStyle>
          <a:p>
            <a:r>
              <a:rPr lang="en-US" dirty="0"/>
              <a:t>Click to edit Master title style</a:t>
            </a:r>
          </a:p>
        </p:txBody>
      </p:sp>
      <p:sp>
        <p:nvSpPr>
          <p:cNvPr id="9" name="Text Placeholder 8">
            <a:extLst>
              <a:ext uri="{FF2B5EF4-FFF2-40B4-BE49-F238E27FC236}">
                <a16:creationId xmlns:a16="http://schemas.microsoft.com/office/drawing/2014/main" id="{3D9047DF-64CB-4B9C-95ED-E6ECC29134DE}"/>
              </a:ext>
            </a:extLst>
          </p:cNvPr>
          <p:cNvSpPr>
            <a:spLocks noGrp="1"/>
          </p:cNvSpPr>
          <p:nvPr>
            <p:ph type="body" sz="quarter" idx="13"/>
          </p:nvPr>
        </p:nvSpPr>
        <p:spPr>
          <a:xfrm>
            <a:off x="695327" y="1268412"/>
            <a:ext cx="10801348" cy="4860926"/>
          </a:xfrm>
          <a:prstGeom prst="rect">
            <a:avLst/>
          </a:prstGeom>
        </p:spPr>
        <p:txBody>
          <a:bodyPr/>
          <a:lstStyle>
            <a:lvl1pPr defTabSz="284400">
              <a:defRPr/>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platzhalter 33">
            <a:extLst>
              <a:ext uri="{FF2B5EF4-FFF2-40B4-BE49-F238E27FC236}">
                <a16:creationId xmlns:a16="http://schemas.microsoft.com/office/drawing/2014/main" id="{4670F045-806E-425A-86B4-32E0D5E863AA}"/>
              </a:ext>
            </a:extLst>
          </p:cNvPr>
          <p:cNvSpPr>
            <a:spLocks noGrp="1"/>
          </p:cNvSpPr>
          <p:nvPr>
            <p:ph type="body" sz="quarter" idx="21"/>
          </p:nvPr>
        </p:nvSpPr>
        <p:spPr>
          <a:xfrm>
            <a:off x="695325" y="6356350"/>
            <a:ext cx="5610225" cy="365125"/>
          </a:xfrm>
        </p:spPr>
        <p:txBody>
          <a:bodyPr lIns="0" tIns="0" rIns="0" bIns="0" anchor="ctr">
            <a:normAutofit/>
          </a:bodyPr>
          <a:lstStyle>
            <a:lvl1pPr marL="0" indent="0" algn="l">
              <a:spcBef>
                <a:spcPts val="0"/>
              </a:spcBef>
              <a:spcAft>
                <a:spcPts val="0"/>
              </a:spcAft>
              <a:buNone/>
              <a:defRPr sz="1600" b="0" baseline="0">
                <a:solidFill>
                  <a:schemeClr val="bg1"/>
                </a:solidFill>
              </a:defRPr>
            </a:lvl1pPr>
            <a:lvl2pPr marL="357188" indent="0">
              <a:buNone/>
              <a:defRPr b="1">
                <a:solidFill>
                  <a:schemeClr val="bg1"/>
                </a:solidFill>
              </a:defRPr>
            </a:lvl2pPr>
            <a:lvl3pPr marL="627063" indent="0">
              <a:buNone/>
              <a:defRPr b="1">
                <a:solidFill>
                  <a:schemeClr val="bg1"/>
                </a:solidFill>
              </a:defRPr>
            </a:lvl3pPr>
            <a:lvl4pPr marL="895350" indent="0">
              <a:buNone/>
              <a:defRPr b="1">
                <a:solidFill>
                  <a:schemeClr val="bg1"/>
                </a:solidFill>
              </a:defRPr>
            </a:lvl4pPr>
            <a:lvl5pPr marL="1165225" indent="0">
              <a:buNone/>
              <a:defRPr b="1">
                <a:solidFill>
                  <a:schemeClr val="bg1"/>
                </a:solidFill>
              </a:defRPr>
            </a:lvl5pPr>
          </a:lstStyle>
          <a:p>
            <a:pPr lvl="0"/>
            <a:endParaRPr lang="de-DE" dirty="0"/>
          </a:p>
        </p:txBody>
      </p:sp>
      <p:sp>
        <p:nvSpPr>
          <p:cNvPr id="5" name="Fußzeilenplatzhalter 4">
            <a:extLst>
              <a:ext uri="{FF2B5EF4-FFF2-40B4-BE49-F238E27FC236}">
                <a16:creationId xmlns:a16="http://schemas.microsoft.com/office/drawing/2014/main" id="{7BAE4930-1E0B-4443-8FCC-3EF9232EF91C}"/>
              </a:ext>
            </a:extLst>
          </p:cNvPr>
          <p:cNvSpPr>
            <a:spLocks noGrp="1"/>
          </p:cNvSpPr>
          <p:nvPr>
            <p:ph type="ftr" sz="quarter" idx="23"/>
          </p:nvPr>
        </p:nvSpPr>
        <p:spPr/>
        <p:txBody>
          <a:bodyPr/>
          <a:lstStyle/>
          <a:p>
            <a:r>
              <a:rPr lang="de-DE" dirty="0" smtClean="0"/>
              <a:t>Albrecht Schmidt</a:t>
            </a:r>
            <a:endParaRPr lang="de-DE" dirty="0"/>
          </a:p>
        </p:txBody>
      </p:sp>
      <p:sp>
        <p:nvSpPr>
          <p:cNvPr id="6" name="Foliennummernplatzhalter 5">
            <a:extLst>
              <a:ext uri="{FF2B5EF4-FFF2-40B4-BE49-F238E27FC236}">
                <a16:creationId xmlns:a16="http://schemas.microsoft.com/office/drawing/2014/main" id="{8939AC7A-0B0A-4434-9B1F-404C0CCD4F1C}"/>
              </a:ext>
            </a:extLst>
          </p:cNvPr>
          <p:cNvSpPr>
            <a:spLocks noGrp="1"/>
          </p:cNvSpPr>
          <p:nvPr>
            <p:ph type="sldNum" sz="quarter" idx="24"/>
          </p:nvPr>
        </p:nvSpPr>
        <p:spPr/>
        <p:txBody>
          <a:bodyPr/>
          <a:lstStyle/>
          <a:p>
            <a:fld id="{C564DEAC-083F-4EA1-9D67-84BB3A537A3E}" type="slidenum">
              <a:rPr lang="de-DE" smtClean="0"/>
              <a:pPr/>
              <a:t>‹Nr.›</a:t>
            </a:fld>
            <a:endParaRPr lang="de-DE" dirty="0"/>
          </a:p>
        </p:txBody>
      </p:sp>
    </p:spTree>
    <p:extLst>
      <p:ext uri="{BB962C8B-B14F-4D97-AF65-F5344CB8AC3E}">
        <p14:creationId xmlns:p14="http://schemas.microsoft.com/office/powerpoint/2010/main" val="3558372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6F9339-D1CD-4C3D-9D0E-B6D872D3DEE3}"/>
              </a:ext>
            </a:extLst>
          </p:cNvPr>
          <p:cNvSpPr>
            <a:spLocks noGrp="1"/>
          </p:cNvSpPr>
          <p:nvPr>
            <p:ph type="title"/>
          </p:nvPr>
        </p:nvSpPr>
        <p:spPr>
          <a:xfrm>
            <a:off x="695325" y="1089026"/>
            <a:ext cx="10801349" cy="2879724"/>
          </a:xfrm>
          <a:prstGeom prst="rect">
            <a:avLst/>
          </a:prstGeom>
        </p:spPr>
        <p:txBody>
          <a:bodyPr anchor="b">
            <a:normAutofit/>
          </a:bodyPr>
          <a:lstStyle>
            <a:lvl1pPr>
              <a:defRPr sz="3600"/>
            </a:lvl1pPr>
          </a:lstStyle>
          <a:p>
            <a:r>
              <a:rPr lang="en-US" dirty="0"/>
              <a:t>Click to edit Master title style</a:t>
            </a:r>
          </a:p>
        </p:txBody>
      </p:sp>
      <p:sp>
        <p:nvSpPr>
          <p:cNvPr id="3" name="Text Placeholder 2">
            <a:extLst>
              <a:ext uri="{FF2B5EF4-FFF2-40B4-BE49-F238E27FC236}">
                <a16:creationId xmlns:a16="http://schemas.microsoft.com/office/drawing/2014/main" id="{F518CBDE-B184-4EA4-86DB-E669BB3BB899}"/>
              </a:ext>
            </a:extLst>
          </p:cNvPr>
          <p:cNvSpPr>
            <a:spLocks noGrp="1"/>
          </p:cNvSpPr>
          <p:nvPr>
            <p:ph type="body" idx="1"/>
          </p:nvPr>
        </p:nvSpPr>
        <p:spPr>
          <a:xfrm>
            <a:off x="695325" y="4089747"/>
            <a:ext cx="10801349" cy="2039591"/>
          </a:xfrm>
          <a:prstGeom prst="rect">
            <a:avLst/>
          </a:prstGeom>
        </p:spPr>
        <p:txBody>
          <a:bodyPr lIns="0"/>
          <a:lstStyle>
            <a:lvl1pPr marL="0" indent="0">
              <a:lnSpc>
                <a:spcPct val="100000"/>
              </a:lnSpc>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1" name="Textplatzhalter 33">
            <a:extLst>
              <a:ext uri="{FF2B5EF4-FFF2-40B4-BE49-F238E27FC236}">
                <a16:creationId xmlns:a16="http://schemas.microsoft.com/office/drawing/2014/main" id="{4AFD0E6B-074F-4856-ADAE-6AFDE0AD3B83}"/>
              </a:ext>
            </a:extLst>
          </p:cNvPr>
          <p:cNvSpPr>
            <a:spLocks noGrp="1"/>
          </p:cNvSpPr>
          <p:nvPr>
            <p:ph type="body" sz="quarter" idx="21"/>
          </p:nvPr>
        </p:nvSpPr>
        <p:spPr>
          <a:xfrm>
            <a:off x="695326" y="6356350"/>
            <a:ext cx="8306434" cy="365125"/>
          </a:xfrm>
        </p:spPr>
        <p:txBody>
          <a:bodyPr lIns="0" tIns="0" rIns="0" bIns="0" anchor="ctr">
            <a:normAutofit/>
          </a:bodyPr>
          <a:lstStyle>
            <a:lvl1pPr marL="0" indent="0" algn="l">
              <a:spcBef>
                <a:spcPts val="0"/>
              </a:spcBef>
              <a:spcAft>
                <a:spcPts val="0"/>
              </a:spcAft>
              <a:buNone/>
              <a:defRPr sz="1600" b="0" baseline="0">
                <a:solidFill>
                  <a:schemeClr val="bg1"/>
                </a:solidFill>
              </a:defRPr>
            </a:lvl1pPr>
            <a:lvl2pPr marL="357188" indent="0">
              <a:buNone/>
              <a:defRPr b="1">
                <a:solidFill>
                  <a:schemeClr val="bg1"/>
                </a:solidFill>
              </a:defRPr>
            </a:lvl2pPr>
            <a:lvl3pPr marL="627063" indent="0">
              <a:buNone/>
              <a:defRPr b="1">
                <a:solidFill>
                  <a:schemeClr val="bg1"/>
                </a:solidFill>
              </a:defRPr>
            </a:lvl3pPr>
            <a:lvl4pPr marL="895350" indent="0">
              <a:buNone/>
              <a:defRPr b="1">
                <a:solidFill>
                  <a:schemeClr val="bg1"/>
                </a:solidFill>
              </a:defRPr>
            </a:lvl4pPr>
            <a:lvl5pPr marL="1165225" indent="0">
              <a:buNone/>
              <a:defRPr b="1">
                <a:solidFill>
                  <a:schemeClr val="bg1"/>
                </a:solidFill>
              </a:defRPr>
            </a:lvl5pPr>
          </a:lstStyle>
          <a:p>
            <a:pPr lvl="0"/>
            <a:endParaRPr lang="de-DE" dirty="0"/>
          </a:p>
        </p:txBody>
      </p:sp>
      <p:sp>
        <p:nvSpPr>
          <p:cNvPr id="5" name="Fußzeilenplatzhalter 4">
            <a:extLst>
              <a:ext uri="{FF2B5EF4-FFF2-40B4-BE49-F238E27FC236}">
                <a16:creationId xmlns:a16="http://schemas.microsoft.com/office/drawing/2014/main" id="{720564B3-250D-42F0-9534-FD2B09C5F1B4}"/>
              </a:ext>
            </a:extLst>
          </p:cNvPr>
          <p:cNvSpPr>
            <a:spLocks noGrp="1"/>
          </p:cNvSpPr>
          <p:nvPr>
            <p:ph type="ftr" sz="quarter" idx="23"/>
          </p:nvPr>
        </p:nvSpPr>
        <p:spPr/>
        <p:txBody>
          <a:bodyPr/>
          <a:lstStyle/>
          <a:p>
            <a:r>
              <a:rPr lang="de-DE" dirty="0" smtClean="0"/>
              <a:t>Albrecht Schmidt</a:t>
            </a:r>
            <a:endParaRPr lang="de-DE" dirty="0"/>
          </a:p>
        </p:txBody>
      </p:sp>
      <p:sp>
        <p:nvSpPr>
          <p:cNvPr id="6" name="Foliennummernplatzhalter 5">
            <a:extLst>
              <a:ext uri="{FF2B5EF4-FFF2-40B4-BE49-F238E27FC236}">
                <a16:creationId xmlns:a16="http://schemas.microsoft.com/office/drawing/2014/main" id="{0C36E6DB-4130-41F6-84C1-5598BFB23A9F}"/>
              </a:ext>
            </a:extLst>
          </p:cNvPr>
          <p:cNvSpPr>
            <a:spLocks noGrp="1"/>
          </p:cNvSpPr>
          <p:nvPr>
            <p:ph type="sldNum" sz="quarter" idx="24"/>
          </p:nvPr>
        </p:nvSpPr>
        <p:spPr/>
        <p:txBody>
          <a:bodyPr/>
          <a:lstStyle/>
          <a:p>
            <a:fld id="{C564DEAC-083F-4EA1-9D67-84BB3A537A3E}" type="slidenum">
              <a:rPr lang="de-DE" smtClean="0"/>
              <a:pPr/>
              <a:t>‹Nr.›</a:t>
            </a:fld>
            <a:endParaRPr lang="de-DE" dirty="0"/>
          </a:p>
        </p:txBody>
      </p:sp>
    </p:spTree>
    <p:extLst>
      <p:ext uri="{BB962C8B-B14F-4D97-AF65-F5344CB8AC3E}">
        <p14:creationId xmlns:p14="http://schemas.microsoft.com/office/powerpoint/2010/main" val="41477521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8" name="Fußzeilenplatzhalter 7">
            <a:extLst>
              <a:ext uri="{FF2B5EF4-FFF2-40B4-BE49-F238E27FC236}">
                <a16:creationId xmlns:a16="http://schemas.microsoft.com/office/drawing/2014/main" id="{BCA537D9-DB87-462B-9880-94A85866FA1A}"/>
              </a:ext>
            </a:extLst>
          </p:cNvPr>
          <p:cNvSpPr>
            <a:spLocks noGrp="1"/>
          </p:cNvSpPr>
          <p:nvPr>
            <p:ph type="ftr" sz="quarter" idx="11"/>
          </p:nvPr>
        </p:nvSpPr>
        <p:spPr/>
        <p:txBody>
          <a:bodyPr/>
          <a:lstStyle/>
          <a:p>
            <a:r>
              <a:rPr lang="de-DE" dirty="0" smtClean="0"/>
              <a:t>Albrecht Schmidt</a:t>
            </a:r>
            <a:endParaRPr lang="de-DE" dirty="0"/>
          </a:p>
        </p:txBody>
      </p:sp>
      <p:sp>
        <p:nvSpPr>
          <p:cNvPr id="9" name="Foliennummernplatzhalter 8">
            <a:extLst>
              <a:ext uri="{FF2B5EF4-FFF2-40B4-BE49-F238E27FC236}">
                <a16:creationId xmlns:a16="http://schemas.microsoft.com/office/drawing/2014/main" id="{816211B0-F335-4163-9F0F-D0713D573512}"/>
              </a:ext>
            </a:extLst>
          </p:cNvPr>
          <p:cNvSpPr>
            <a:spLocks noGrp="1"/>
          </p:cNvSpPr>
          <p:nvPr>
            <p:ph type="sldNum" sz="quarter" idx="12"/>
          </p:nvPr>
        </p:nvSpPr>
        <p:spPr/>
        <p:txBody>
          <a:bodyPr/>
          <a:lstStyle/>
          <a:p>
            <a:fld id="{C564DEAC-083F-4EA1-9D67-84BB3A537A3E}" type="slidenum">
              <a:rPr lang="de-DE" smtClean="0"/>
              <a:pPr/>
              <a:t>‹Nr.›</a:t>
            </a:fld>
            <a:endParaRPr lang="de-DE"/>
          </a:p>
        </p:txBody>
      </p:sp>
      <p:sp>
        <p:nvSpPr>
          <p:cNvPr id="11" name="Textplatzhalter 33">
            <a:extLst>
              <a:ext uri="{FF2B5EF4-FFF2-40B4-BE49-F238E27FC236}">
                <a16:creationId xmlns:a16="http://schemas.microsoft.com/office/drawing/2014/main" id="{25091D95-C517-4494-818D-3614D52BC38C}"/>
              </a:ext>
            </a:extLst>
          </p:cNvPr>
          <p:cNvSpPr>
            <a:spLocks noGrp="1"/>
          </p:cNvSpPr>
          <p:nvPr>
            <p:ph type="body" sz="quarter" idx="21"/>
          </p:nvPr>
        </p:nvSpPr>
        <p:spPr>
          <a:xfrm>
            <a:off x="695326" y="6356350"/>
            <a:ext cx="5610224" cy="365125"/>
          </a:xfrm>
        </p:spPr>
        <p:txBody>
          <a:bodyPr lIns="0" tIns="0" rIns="0" bIns="0" anchor="ctr">
            <a:normAutofit/>
          </a:bodyPr>
          <a:lstStyle>
            <a:lvl1pPr marL="0" indent="0" algn="l">
              <a:spcBef>
                <a:spcPts val="0"/>
              </a:spcBef>
              <a:spcAft>
                <a:spcPts val="0"/>
              </a:spcAft>
              <a:buNone/>
              <a:defRPr sz="1600" b="0" baseline="0">
                <a:solidFill>
                  <a:schemeClr val="bg1"/>
                </a:solidFill>
              </a:defRPr>
            </a:lvl1pPr>
            <a:lvl2pPr marL="357188" indent="0">
              <a:buNone/>
              <a:defRPr b="1">
                <a:solidFill>
                  <a:schemeClr val="bg1"/>
                </a:solidFill>
              </a:defRPr>
            </a:lvl2pPr>
            <a:lvl3pPr marL="627063" indent="0">
              <a:buNone/>
              <a:defRPr b="1">
                <a:solidFill>
                  <a:schemeClr val="bg1"/>
                </a:solidFill>
              </a:defRPr>
            </a:lvl3pPr>
            <a:lvl4pPr marL="895350" indent="0">
              <a:buNone/>
              <a:defRPr b="1">
                <a:solidFill>
                  <a:schemeClr val="bg1"/>
                </a:solidFill>
              </a:defRPr>
            </a:lvl4pPr>
            <a:lvl5pPr marL="1165225" indent="0">
              <a:buNone/>
              <a:defRPr b="1">
                <a:solidFill>
                  <a:schemeClr val="bg1"/>
                </a:solidFill>
              </a:defRPr>
            </a:lvl5pPr>
          </a:lstStyle>
          <a:p>
            <a:pPr lvl="0"/>
            <a:endParaRPr lang="de-DE" dirty="0"/>
          </a:p>
        </p:txBody>
      </p:sp>
      <p:sp>
        <p:nvSpPr>
          <p:cNvPr id="3" name="Picture Placeholder 2">
            <a:extLst>
              <a:ext uri="{FF2B5EF4-FFF2-40B4-BE49-F238E27FC236}">
                <a16:creationId xmlns:a16="http://schemas.microsoft.com/office/drawing/2014/main" id="{22C5E7AB-4BE1-4D53-9C5E-D580649BC061}"/>
              </a:ext>
            </a:extLst>
          </p:cNvPr>
          <p:cNvSpPr>
            <a:spLocks noGrp="1"/>
          </p:cNvSpPr>
          <p:nvPr>
            <p:ph type="pic" sz="quarter" idx="22"/>
          </p:nvPr>
        </p:nvSpPr>
        <p:spPr>
          <a:xfrm>
            <a:off x="0" y="0"/>
            <a:ext cx="12192000" cy="6237288"/>
          </a:xfrm>
        </p:spPr>
        <p:txBody>
          <a:bodyPr/>
          <a:lstStyle/>
          <a:p>
            <a:endParaRPr lang="de-DE" dirty="0"/>
          </a:p>
        </p:txBody>
      </p:sp>
      <p:sp>
        <p:nvSpPr>
          <p:cNvPr id="10" name="Textplatzhalter 33">
            <a:extLst>
              <a:ext uri="{FF2B5EF4-FFF2-40B4-BE49-F238E27FC236}">
                <a16:creationId xmlns:a16="http://schemas.microsoft.com/office/drawing/2014/main" id="{94CAE3FC-6193-4A75-93E4-FCAA1502D07A}"/>
              </a:ext>
            </a:extLst>
          </p:cNvPr>
          <p:cNvSpPr>
            <a:spLocks noGrp="1"/>
          </p:cNvSpPr>
          <p:nvPr>
            <p:ph type="body" sz="quarter" idx="23"/>
          </p:nvPr>
        </p:nvSpPr>
        <p:spPr>
          <a:xfrm>
            <a:off x="695325" y="5448563"/>
            <a:ext cx="10801350" cy="658789"/>
          </a:xfrm>
        </p:spPr>
        <p:txBody>
          <a:bodyPr lIns="0" tIns="0" rIns="0" bIns="0" anchor="b">
            <a:normAutofit/>
          </a:bodyPr>
          <a:lstStyle>
            <a:lvl1pPr marL="0" indent="0" algn="l">
              <a:spcBef>
                <a:spcPts val="0"/>
              </a:spcBef>
              <a:spcAft>
                <a:spcPts val="0"/>
              </a:spcAft>
              <a:buNone/>
              <a:defRPr sz="1400" b="0" baseline="0">
                <a:solidFill>
                  <a:schemeClr val="tx1"/>
                </a:solidFill>
              </a:defRPr>
            </a:lvl1pPr>
            <a:lvl2pPr marL="357188" indent="0">
              <a:buNone/>
              <a:defRPr b="1">
                <a:solidFill>
                  <a:schemeClr val="bg1"/>
                </a:solidFill>
              </a:defRPr>
            </a:lvl2pPr>
            <a:lvl3pPr marL="627063" indent="0">
              <a:buNone/>
              <a:defRPr b="1">
                <a:solidFill>
                  <a:schemeClr val="bg1"/>
                </a:solidFill>
              </a:defRPr>
            </a:lvl3pPr>
            <a:lvl4pPr marL="895350" indent="0">
              <a:buNone/>
              <a:defRPr b="1">
                <a:solidFill>
                  <a:schemeClr val="bg1"/>
                </a:solidFill>
              </a:defRPr>
            </a:lvl4pPr>
            <a:lvl5pPr marL="1165225" indent="0">
              <a:buNone/>
              <a:defRPr b="1">
                <a:solidFill>
                  <a:schemeClr val="bg1"/>
                </a:solidFill>
              </a:defRPr>
            </a:lvl5pPr>
          </a:lstStyle>
          <a:p>
            <a:pPr lvl="0"/>
            <a:endParaRPr lang="de-DE" dirty="0"/>
          </a:p>
        </p:txBody>
      </p:sp>
    </p:spTree>
    <p:extLst>
      <p:ext uri="{BB962C8B-B14F-4D97-AF65-F5344CB8AC3E}">
        <p14:creationId xmlns:p14="http://schemas.microsoft.com/office/powerpoint/2010/main" val="22851857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8" name="Fußzeilenplatzhalter 7">
            <a:extLst>
              <a:ext uri="{FF2B5EF4-FFF2-40B4-BE49-F238E27FC236}">
                <a16:creationId xmlns:a16="http://schemas.microsoft.com/office/drawing/2014/main" id="{BCA537D9-DB87-462B-9880-94A85866FA1A}"/>
              </a:ext>
            </a:extLst>
          </p:cNvPr>
          <p:cNvSpPr>
            <a:spLocks noGrp="1"/>
          </p:cNvSpPr>
          <p:nvPr>
            <p:ph type="ftr" sz="quarter" idx="11"/>
          </p:nvPr>
        </p:nvSpPr>
        <p:spPr/>
        <p:txBody>
          <a:bodyPr/>
          <a:lstStyle/>
          <a:p>
            <a:r>
              <a:rPr lang="de-DE" dirty="0" smtClean="0"/>
              <a:t>Albrecht Schmidt</a:t>
            </a:r>
            <a:endParaRPr lang="de-DE" dirty="0"/>
          </a:p>
        </p:txBody>
      </p:sp>
      <p:sp>
        <p:nvSpPr>
          <p:cNvPr id="9" name="Foliennummernplatzhalter 8">
            <a:extLst>
              <a:ext uri="{FF2B5EF4-FFF2-40B4-BE49-F238E27FC236}">
                <a16:creationId xmlns:a16="http://schemas.microsoft.com/office/drawing/2014/main" id="{816211B0-F335-4163-9F0F-D0713D573512}"/>
              </a:ext>
            </a:extLst>
          </p:cNvPr>
          <p:cNvSpPr>
            <a:spLocks noGrp="1"/>
          </p:cNvSpPr>
          <p:nvPr>
            <p:ph type="sldNum" sz="quarter" idx="12"/>
          </p:nvPr>
        </p:nvSpPr>
        <p:spPr/>
        <p:txBody>
          <a:bodyPr/>
          <a:lstStyle/>
          <a:p>
            <a:fld id="{C564DEAC-083F-4EA1-9D67-84BB3A537A3E}" type="slidenum">
              <a:rPr lang="de-DE" smtClean="0"/>
              <a:pPr/>
              <a:t>‹Nr.›</a:t>
            </a:fld>
            <a:endParaRPr lang="de-DE"/>
          </a:p>
        </p:txBody>
      </p:sp>
      <p:sp>
        <p:nvSpPr>
          <p:cNvPr id="11" name="Textplatzhalter 33">
            <a:extLst>
              <a:ext uri="{FF2B5EF4-FFF2-40B4-BE49-F238E27FC236}">
                <a16:creationId xmlns:a16="http://schemas.microsoft.com/office/drawing/2014/main" id="{25091D95-C517-4494-818D-3614D52BC38C}"/>
              </a:ext>
            </a:extLst>
          </p:cNvPr>
          <p:cNvSpPr>
            <a:spLocks noGrp="1"/>
          </p:cNvSpPr>
          <p:nvPr>
            <p:ph type="body" sz="quarter" idx="21"/>
          </p:nvPr>
        </p:nvSpPr>
        <p:spPr>
          <a:xfrm>
            <a:off x="695326" y="6356350"/>
            <a:ext cx="5610224" cy="365125"/>
          </a:xfrm>
        </p:spPr>
        <p:txBody>
          <a:bodyPr lIns="0" tIns="0" rIns="0" bIns="0" anchor="ctr">
            <a:normAutofit/>
          </a:bodyPr>
          <a:lstStyle>
            <a:lvl1pPr marL="0" indent="0" algn="l">
              <a:spcBef>
                <a:spcPts val="0"/>
              </a:spcBef>
              <a:spcAft>
                <a:spcPts val="0"/>
              </a:spcAft>
              <a:buNone/>
              <a:defRPr sz="1600" b="0" baseline="0">
                <a:solidFill>
                  <a:schemeClr val="bg1"/>
                </a:solidFill>
              </a:defRPr>
            </a:lvl1pPr>
            <a:lvl2pPr marL="357188" indent="0">
              <a:buNone/>
              <a:defRPr b="1">
                <a:solidFill>
                  <a:schemeClr val="bg1"/>
                </a:solidFill>
              </a:defRPr>
            </a:lvl2pPr>
            <a:lvl3pPr marL="627063" indent="0">
              <a:buNone/>
              <a:defRPr b="1">
                <a:solidFill>
                  <a:schemeClr val="bg1"/>
                </a:solidFill>
              </a:defRPr>
            </a:lvl3pPr>
            <a:lvl4pPr marL="895350" indent="0">
              <a:buNone/>
              <a:defRPr b="1">
                <a:solidFill>
                  <a:schemeClr val="bg1"/>
                </a:solidFill>
              </a:defRPr>
            </a:lvl4pPr>
            <a:lvl5pPr marL="1165225" indent="0">
              <a:buNone/>
              <a:defRPr b="1">
                <a:solidFill>
                  <a:schemeClr val="bg1"/>
                </a:solidFill>
              </a:defRPr>
            </a:lvl5pPr>
          </a:lstStyle>
          <a:p>
            <a:pPr lvl="0"/>
            <a:endParaRPr lang="de-DE" dirty="0"/>
          </a:p>
        </p:txBody>
      </p:sp>
      <p:sp>
        <p:nvSpPr>
          <p:cNvPr id="3" name="Picture Placeholder 2">
            <a:extLst>
              <a:ext uri="{FF2B5EF4-FFF2-40B4-BE49-F238E27FC236}">
                <a16:creationId xmlns:a16="http://schemas.microsoft.com/office/drawing/2014/main" id="{22C5E7AB-4BE1-4D53-9C5E-D580649BC061}"/>
              </a:ext>
            </a:extLst>
          </p:cNvPr>
          <p:cNvSpPr>
            <a:spLocks noGrp="1"/>
          </p:cNvSpPr>
          <p:nvPr>
            <p:ph type="pic" sz="quarter" idx="22"/>
          </p:nvPr>
        </p:nvSpPr>
        <p:spPr>
          <a:xfrm>
            <a:off x="0" y="0"/>
            <a:ext cx="12192000" cy="6237288"/>
          </a:xfrm>
        </p:spPr>
        <p:txBody>
          <a:bodyPr/>
          <a:lstStyle>
            <a:lvl1pPr>
              <a:defRPr>
                <a:solidFill>
                  <a:schemeClr val="tx1"/>
                </a:solidFill>
              </a:defRPr>
            </a:lvl1pPr>
          </a:lstStyle>
          <a:p>
            <a:endParaRPr lang="de-DE" dirty="0"/>
          </a:p>
        </p:txBody>
      </p:sp>
      <p:sp>
        <p:nvSpPr>
          <p:cNvPr id="10" name="Textplatzhalter 33">
            <a:extLst>
              <a:ext uri="{FF2B5EF4-FFF2-40B4-BE49-F238E27FC236}">
                <a16:creationId xmlns:a16="http://schemas.microsoft.com/office/drawing/2014/main" id="{94CAE3FC-6193-4A75-93E4-FCAA1502D07A}"/>
              </a:ext>
            </a:extLst>
          </p:cNvPr>
          <p:cNvSpPr>
            <a:spLocks noGrp="1"/>
          </p:cNvSpPr>
          <p:nvPr>
            <p:ph type="body" sz="quarter" idx="23"/>
          </p:nvPr>
        </p:nvSpPr>
        <p:spPr>
          <a:xfrm>
            <a:off x="695325" y="430236"/>
            <a:ext cx="10801350" cy="658789"/>
          </a:xfrm>
        </p:spPr>
        <p:txBody>
          <a:bodyPr lIns="0" tIns="0" rIns="0" bIns="0" anchor="t">
            <a:normAutofit/>
          </a:bodyPr>
          <a:lstStyle>
            <a:lvl1pPr marL="0" indent="0" algn="l">
              <a:spcBef>
                <a:spcPts val="0"/>
              </a:spcBef>
              <a:spcAft>
                <a:spcPts val="0"/>
              </a:spcAft>
              <a:buNone/>
              <a:defRPr sz="1400" b="0" baseline="0">
                <a:solidFill>
                  <a:schemeClr val="tx1"/>
                </a:solidFill>
              </a:defRPr>
            </a:lvl1pPr>
            <a:lvl2pPr marL="357188" indent="0">
              <a:buNone/>
              <a:defRPr b="1">
                <a:solidFill>
                  <a:schemeClr val="bg1"/>
                </a:solidFill>
              </a:defRPr>
            </a:lvl2pPr>
            <a:lvl3pPr marL="627063" indent="0">
              <a:buNone/>
              <a:defRPr b="1">
                <a:solidFill>
                  <a:schemeClr val="bg1"/>
                </a:solidFill>
              </a:defRPr>
            </a:lvl3pPr>
            <a:lvl4pPr marL="895350" indent="0">
              <a:buNone/>
              <a:defRPr b="1">
                <a:solidFill>
                  <a:schemeClr val="bg1"/>
                </a:solidFill>
              </a:defRPr>
            </a:lvl4pPr>
            <a:lvl5pPr marL="1165225" indent="0">
              <a:buNone/>
              <a:defRPr b="1">
                <a:solidFill>
                  <a:schemeClr val="bg1"/>
                </a:solidFill>
              </a:defRPr>
            </a:lvl5pPr>
          </a:lstStyle>
          <a:p>
            <a:pPr lvl="0"/>
            <a:endParaRPr lang="de-DE" dirty="0"/>
          </a:p>
        </p:txBody>
      </p:sp>
    </p:spTree>
    <p:extLst>
      <p:ext uri="{BB962C8B-B14F-4D97-AF65-F5344CB8AC3E}">
        <p14:creationId xmlns:p14="http://schemas.microsoft.com/office/powerpoint/2010/main" val="9887125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24BB15FE-2D2F-4B97-B98A-CD16A1CC59A0}"/>
              </a:ext>
            </a:extLst>
          </p:cNvPr>
          <p:cNvSpPr>
            <a:spLocks noGrp="1"/>
          </p:cNvSpPr>
          <p:nvPr>
            <p:ph type="pic" idx="1"/>
          </p:nvPr>
        </p:nvSpPr>
        <p:spPr>
          <a:xfrm>
            <a:off x="0" y="1"/>
            <a:ext cx="3000786" cy="6233756"/>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15" name="Rectangle 14">
            <a:extLst>
              <a:ext uri="{FF2B5EF4-FFF2-40B4-BE49-F238E27FC236}">
                <a16:creationId xmlns:a16="http://schemas.microsoft.com/office/drawing/2014/main" id="{932AD0B1-3165-4B2D-B899-6312064BE865}"/>
              </a:ext>
            </a:extLst>
          </p:cNvPr>
          <p:cNvSpPr/>
          <p:nvPr userDrawn="1"/>
        </p:nvSpPr>
        <p:spPr>
          <a:xfrm rot="5400000">
            <a:off x="-370283" y="3371399"/>
            <a:ext cx="6858000" cy="1152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7" name="Title 16">
            <a:extLst>
              <a:ext uri="{FF2B5EF4-FFF2-40B4-BE49-F238E27FC236}">
                <a16:creationId xmlns:a16="http://schemas.microsoft.com/office/drawing/2014/main" id="{C3CB6C37-C5A3-4C73-9F3D-27E4BE6AAA49}"/>
              </a:ext>
            </a:extLst>
          </p:cNvPr>
          <p:cNvSpPr>
            <a:spLocks noGrp="1"/>
          </p:cNvSpPr>
          <p:nvPr>
            <p:ph type="title"/>
          </p:nvPr>
        </p:nvSpPr>
        <p:spPr>
          <a:xfrm>
            <a:off x="3734790" y="365126"/>
            <a:ext cx="5341224" cy="723900"/>
          </a:xfrm>
        </p:spPr>
        <p:txBody>
          <a:bodyPr/>
          <a:lstStyle/>
          <a:p>
            <a:r>
              <a:rPr lang="en-US" dirty="0"/>
              <a:t>Click to edit Master title style</a:t>
            </a:r>
          </a:p>
        </p:txBody>
      </p:sp>
      <p:sp>
        <p:nvSpPr>
          <p:cNvPr id="19" name="Text Placeholder 18">
            <a:extLst>
              <a:ext uri="{FF2B5EF4-FFF2-40B4-BE49-F238E27FC236}">
                <a16:creationId xmlns:a16="http://schemas.microsoft.com/office/drawing/2014/main" id="{97F5D411-2DE6-483B-87D6-585923619774}"/>
              </a:ext>
            </a:extLst>
          </p:cNvPr>
          <p:cNvSpPr>
            <a:spLocks noGrp="1"/>
          </p:cNvSpPr>
          <p:nvPr>
            <p:ph type="body" sz="quarter" idx="13"/>
          </p:nvPr>
        </p:nvSpPr>
        <p:spPr>
          <a:xfrm>
            <a:off x="3734790" y="1592264"/>
            <a:ext cx="5341224" cy="4492429"/>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Text Placeholder 8">
            <a:extLst>
              <a:ext uri="{FF2B5EF4-FFF2-40B4-BE49-F238E27FC236}">
                <a16:creationId xmlns:a16="http://schemas.microsoft.com/office/drawing/2014/main" id="{7AD510D0-BC02-41A3-BF1B-4BEBF1628E88}"/>
              </a:ext>
            </a:extLst>
          </p:cNvPr>
          <p:cNvSpPr>
            <a:spLocks noGrp="1"/>
          </p:cNvSpPr>
          <p:nvPr>
            <p:ph type="body" sz="quarter" idx="15" hasCustomPrompt="1"/>
          </p:nvPr>
        </p:nvSpPr>
        <p:spPr>
          <a:xfrm>
            <a:off x="3734790" y="1089025"/>
            <a:ext cx="5341224" cy="503239"/>
          </a:xfrm>
          <a:prstGeom prst="rect">
            <a:avLst/>
          </a:prstGeom>
        </p:spPr>
        <p:txBody>
          <a:bodyPr lIns="0" tIns="36000" rIns="0" bIns="0">
            <a:noAutofit/>
          </a:bodyPr>
          <a:lstStyle>
            <a:lvl1pPr marL="0" indent="0">
              <a:buNone/>
              <a:defRPr sz="2000" b="1" i="0">
                <a:solidFill>
                  <a:srgbClr val="00B0F0"/>
                </a:solidFill>
                <a:latin typeface="+mj-lt"/>
              </a:defRPr>
            </a:lvl1pPr>
            <a:lvl2pPr marL="457178" indent="0">
              <a:buNone/>
              <a:defRPr sz="1400" b="0" i="0">
                <a:solidFill>
                  <a:srgbClr val="00B0F0"/>
                </a:solidFill>
                <a:latin typeface="HelveticaNeueLT Std Med" panose="020B0604020202020204" pitchFamily="34" charset="0"/>
              </a:defRPr>
            </a:lvl2pPr>
            <a:lvl3pPr marL="914354" indent="0">
              <a:buNone/>
              <a:defRPr sz="1200" b="0" i="0">
                <a:solidFill>
                  <a:srgbClr val="00B0F0"/>
                </a:solidFill>
                <a:latin typeface="HelveticaNeueLT Std Med" panose="020B0604020202020204" pitchFamily="34" charset="0"/>
              </a:defRPr>
            </a:lvl3pPr>
            <a:lvl4pPr marL="1371532" indent="0">
              <a:buNone/>
              <a:defRPr sz="1100" b="0" i="0">
                <a:solidFill>
                  <a:srgbClr val="00B0F0"/>
                </a:solidFill>
                <a:latin typeface="HelveticaNeueLT Std Med" panose="020B0604020202020204" pitchFamily="34" charset="0"/>
              </a:defRPr>
            </a:lvl4pPr>
            <a:lvl5pPr marL="1828709" indent="0">
              <a:buNone/>
              <a:defRPr sz="1100" b="0" i="0">
                <a:solidFill>
                  <a:srgbClr val="00B0F0"/>
                </a:solidFill>
                <a:latin typeface="HelveticaNeueLT Std Med" panose="020B0604020202020204" pitchFamily="34" charset="0"/>
              </a:defRPr>
            </a:lvl5pPr>
          </a:lstStyle>
          <a:p>
            <a:pPr lvl="0"/>
            <a:r>
              <a:rPr lang="en-US" dirty="0"/>
              <a:t>Click to edit Master subtitle style</a:t>
            </a:r>
          </a:p>
        </p:txBody>
      </p:sp>
      <p:sp>
        <p:nvSpPr>
          <p:cNvPr id="2" name="Datumsplatzhalter 1">
            <a:extLst>
              <a:ext uri="{FF2B5EF4-FFF2-40B4-BE49-F238E27FC236}">
                <a16:creationId xmlns:a16="http://schemas.microsoft.com/office/drawing/2014/main" id="{729C9F29-9467-4790-A990-E3BA7DDC2150}"/>
              </a:ext>
            </a:extLst>
          </p:cNvPr>
          <p:cNvSpPr>
            <a:spLocks noGrp="1"/>
          </p:cNvSpPr>
          <p:nvPr>
            <p:ph type="dt" sz="half" idx="16"/>
          </p:nvPr>
        </p:nvSpPr>
        <p:spPr/>
        <p:txBody>
          <a:bodyPr/>
          <a:lstStyle/>
          <a:p>
            <a:endParaRPr lang="de-DE"/>
          </a:p>
        </p:txBody>
      </p:sp>
      <p:sp>
        <p:nvSpPr>
          <p:cNvPr id="4" name="Fußzeilenplatzhalter 3">
            <a:extLst>
              <a:ext uri="{FF2B5EF4-FFF2-40B4-BE49-F238E27FC236}">
                <a16:creationId xmlns:a16="http://schemas.microsoft.com/office/drawing/2014/main" id="{CD1AA870-E424-487E-9777-032CB20FB808}"/>
              </a:ext>
            </a:extLst>
          </p:cNvPr>
          <p:cNvSpPr>
            <a:spLocks noGrp="1"/>
          </p:cNvSpPr>
          <p:nvPr>
            <p:ph type="ftr" sz="quarter" idx="17"/>
          </p:nvPr>
        </p:nvSpPr>
        <p:spPr/>
        <p:txBody>
          <a:bodyPr/>
          <a:lstStyle/>
          <a:p>
            <a:r>
              <a:rPr lang="de-DE" smtClean="0"/>
              <a:t>Albrecht Schmidt</a:t>
            </a:r>
            <a:endParaRPr lang="de-DE" dirty="0"/>
          </a:p>
        </p:txBody>
      </p:sp>
      <p:sp>
        <p:nvSpPr>
          <p:cNvPr id="5" name="Foliennummernplatzhalter 4">
            <a:extLst>
              <a:ext uri="{FF2B5EF4-FFF2-40B4-BE49-F238E27FC236}">
                <a16:creationId xmlns:a16="http://schemas.microsoft.com/office/drawing/2014/main" id="{1B620C02-7CF1-46A5-9245-1E7D7C8FFA6C}"/>
              </a:ext>
            </a:extLst>
          </p:cNvPr>
          <p:cNvSpPr>
            <a:spLocks noGrp="1"/>
          </p:cNvSpPr>
          <p:nvPr>
            <p:ph type="sldNum" sz="quarter" idx="18"/>
          </p:nvPr>
        </p:nvSpPr>
        <p:spPr/>
        <p:txBody>
          <a:bodyPr/>
          <a:lstStyle/>
          <a:p>
            <a:fld id="{C564DEAC-083F-4EA1-9D67-84BB3A537A3E}" type="slidenum">
              <a:rPr lang="de-DE" smtClean="0"/>
              <a:pPr/>
              <a:t>‹Nr.›</a:t>
            </a:fld>
            <a:endParaRPr lang="de-DE"/>
          </a:p>
        </p:txBody>
      </p:sp>
      <p:sp>
        <p:nvSpPr>
          <p:cNvPr id="16" name="Textplatzhalter 33">
            <a:extLst>
              <a:ext uri="{FF2B5EF4-FFF2-40B4-BE49-F238E27FC236}">
                <a16:creationId xmlns:a16="http://schemas.microsoft.com/office/drawing/2014/main" id="{F242F43B-6E1D-4F28-8F19-19918A2E6F6E}"/>
              </a:ext>
            </a:extLst>
          </p:cNvPr>
          <p:cNvSpPr>
            <a:spLocks noGrp="1"/>
          </p:cNvSpPr>
          <p:nvPr>
            <p:ph type="body" sz="quarter" idx="21"/>
          </p:nvPr>
        </p:nvSpPr>
        <p:spPr>
          <a:xfrm>
            <a:off x="695326" y="6356350"/>
            <a:ext cx="5610224" cy="365125"/>
          </a:xfrm>
        </p:spPr>
        <p:txBody>
          <a:bodyPr lIns="0" tIns="0" rIns="0" bIns="0" anchor="ctr">
            <a:normAutofit/>
          </a:bodyPr>
          <a:lstStyle>
            <a:lvl1pPr marL="0" indent="0" algn="l">
              <a:spcBef>
                <a:spcPts val="0"/>
              </a:spcBef>
              <a:spcAft>
                <a:spcPts val="0"/>
              </a:spcAft>
              <a:buNone/>
              <a:defRPr sz="1600" b="0" baseline="0">
                <a:solidFill>
                  <a:schemeClr val="bg1"/>
                </a:solidFill>
              </a:defRPr>
            </a:lvl1pPr>
            <a:lvl2pPr marL="357188" indent="0">
              <a:buNone/>
              <a:defRPr b="1">
                <a:solidFill>
                  <a:schemeClr val="bg1"/>
                </a:solidFill>
              </a:defRPr>
            </a:lvl2pPr>
            <a:lvl3pPr marL="627063" indent="0">
              <a:buNone/>
              <a:defRPr b="1">
                <a:solidFill>
                  <a:schemeClr val="bg1"/>
                </a:solidFill>
              </a:defRPr>
            </a:lvl3pPr>
            <a:lvl4pPr marL="895350" indent="0">
              <a:buNone/>
              <a:defRPr b="1">
                <a:solidFill>
                  <a:schemeClr val="bg1"/>
                </a:solidFill>
              </a:defRPr>
            </a:lvl4pPr>
            <a:lvl5pPr marL="1165225" indent="0">
              <a:buNone/>
              <a:defRPr b="1">
                <a:solidFill>
                  <a:schemeClr val="bg1"/>
                </a:solidFill>
              </a:defRPr>
            </a:lvl5pPr>
          </a:lstStyle>
          <a:p>
            <a:pPr lvl="0"/>
            <a:endParaRPr lang="de-DE" dirty="0"/>
          </a:p>
        </p:txBody>
      </p:sp>
    </p:spTree>
    <p:extLst>
      <p:ext uri="{BB962C8B-B14F-4D97-AF65-F5344CB8AC3E}">
        <p14:creationId xmlns:p14="http://schemas.microsoft.com/office/powerpoint/2010/main" val="40051047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24BB15FE-2D2F-4B97-B98A-CD16A1CC59A0}"/>
              </a:ext>
            </a:extLst>
          </p:cNvPr>
          <p:cNvSpPr>
            <a:spLocks noGrp="1"/>
          </p:cNvSpPr>
          <p:nvPr>
            <p:ph type="pic" idx="1"/>
          </p:nvPr>
        </p:nvSpPr>
        <p:spPr>
          <a:xfrm>
            <a:off x="0" y="3968751"/>
            <a:ext cx="8651875" cy="2265006"/>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5" name="Rectangle 14">
            <a:extLst>
              <a:ext uri="{FF2B5EF4-FFF2-40B4-BE49-F238E27FC236}">
                <a16:creationId xmlns:a16="http://schemas.microsoft.com/office/drawing/2014/main" id="{932AD0B1-3165-4B2D-B899-6312064BE865}"/>
              </a:ext>
            </a:extLst>
          </p:cNvPr>
          <p:cNvSpPr/>
          <p:nvPr userDrawn="1"/>
        </p:nvSpPr>
        <p:spPr>
          <a:xfrm>
            <a:off x="0" y="3846158"/>
            <a:ext cx="8651875" cy="12259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7" name="Title 16">
            <a:extLst>
              <a:ext uri="{FF2B5EF4-FFF2-40B4-BE49-F238E27FC236}">
                <a16:creationId xmlns:a16="http://schemas.microsoft.com/office/drawing/2014/main" id="{C3CB6C37-C5A3-4C73-9F3D-27E4BE6AAA49}"/>
              </a:ext>
            </a:extLst>
          </p:cNvPr>
          <p:cNvSpPr>
            <a:spLocks noGrp="1"/>
          </p:cNvSpPr>
          <p:nvPr>
            <p:ph type="title"/>
          </p:nvPr>
        </p:nvSpPr>
        <p:spPr>
          <a:xfrm>
            <a:off x="695325" y="365126"/>
            <a:ext cx="10801349" cy="723900"/>
          </a:xfrm>
        </p:spPr>
        <p:txBody>
          <a:bodyPr/>
          <a:lstStyle/>
          <a:p>
            <a:r>
              <a:rPr lang="en-US" dirty="0"/>
              <a:t>Click to edit Master title style</a:t>
            </a:r>
          </a:p>
        </p:txBody>
      </p:sp>
      <p:sp>
        <p:nvSpPr>
          <p:cNvPr id="19" name="Text Placeholder 18">
            <a:extLst>
              <a:ext uri="{FF2B5EF4-FFF2-40B4-BE49-F238E27FC236}">
                <a16:creationId xmlns:a16="http://schemas.microsoft.com/office/drawing/2014/main" id="{97F5D411-2DE6-483B-87D6-585923619774}"/>
              </a:ext>
            </a:extLst>
          </p:cNvPr>
          <p:cNvSpPr>
            <a:spLocks noGrp="1"/>
          </p:cNvSpPr>
          <p:nvPr>
            <p:ph type="body" sz="quarter" idx="13"/>
          </p:nvPr>
        </p:nvSpPr>
        <p:spPr>
          <a:xfrm>
            <a:off x="695326" y="1811916"/>
            <a:ext cx="7956549" cy="2037994"/>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Text Placeholder 8">
            <a:extLst>
              <a:ext uri="{FF2B5EF4-FFF2-40B4-BE49-F238E27FC236}">
                <a16:creationId xmlns:a16="http://schemas.microsoft.com/office/drawing/2014/main" id="{7AD510D0-BC02-41A3-BF1B-4BEBF1628E88}"/>
              </a:ext>
            </a:extLst>
          </p:cNvPr>
          <p:cNvSpPr>
            <a:spLocks noGrp="1"/>
          </p:cNvSpPr>
          <p:nvPr>
            <p:ph type="body" sz="quarter" idx="15" hasCustomPrompt="1"/>
          </p:nvPr>
        </p:nvSpPr>
        <p:spPr>
          <a:xfrm>
            <a:off x="695327" y="1089025"/>
            <a:ext cx="10801348" cy="503239"/>
          </a:xfrm>
          <a:prstGeom prst="rect">
            <a:avLst/>
          </a:prstGeom>
        </p:spPr>
        <p:txBody>
          <a:bodyPr lIns="0" tIns="36000" rIns="0" bIns="0">
            <a:noAutofit/>
          </a:bodyPr>
          <a:lstStyle>
            <a:lvl1pPr marL="0" indent="0">
              <a:buNone/>
              <a:defRPr sz="2000" b="1" i="0">
                <a:solidFill>
                  <a:srgbClr val="00B0F0"/>
                </a:solidFill>
                <a:latin typeface="+mj-lt"/>
              </a:defRPr>
            </a:lvl1pPr>
            <a:lvl2pPr marL="457178" indent="0">
              <a:buNone/>
              <a:defRPr sz="1400" b="0" i="0">
                <a:solidFill>
                  <a:srgbClr val="00B0F0"/>
                </a:solidFill>
                <a:latin typeface="HelveticaNeueLT Std Med" panose="020B0604020202020204" pitchFamily="34" charset="0"/>
              </a:defRPr>
            </a:lvl2pPr>
            <a:lvl3pPr marL="914354" indent="0">
              <a:buNone/>
              <a:defRPr sz="1200" b="0" i="0">
                <a:solidFill>
                  <a:srgbClr val="00B0F0"/>
                </a:solidFill>
                <a:latin typeface="HelveticaNeueLT Std Med" panose="020B0604020202020204" pitchFamily="34" charset="0"/>
              </a:defRPr>
            </a:lvl3pPr>
            <a:lvl4pPr marL="1371532" indent="0">
              <a:buNone/>
              <a:defRPr sz="1100" b="0" i="0">
                <a:solidFill>
                  <a:srgbClr val="00B0F0"/>
                </a:solidFill>
                <a:latin typeface="HelveticaNeueLT Std Med" panose="020B0604020202020204" pitchFamily="34" charset="0"/>
              </a:defRPr>
            </a:lvl4pPr>
            <a:lvl5pPr marL="1828709" indent="0">
              <a:buNone/>
              <a:defRPr sz="1100" b="0" i="0">
                <a:solidFill>
                  <a:srgbClr val="00B0F0"/>
                </a:solidFill>
                <a:latin typeface="HelveticaNeueLT Std Med" panose="020B0604020202020204" pitchFamily="34" charset="0"/>
              </a:defRPr>
            </a:lvl5pPr>
          </a:lstStyle>
          <a:p>
            <a:pPr lvl="0"/>
            <a:r>
              <a:rPr lang="en-US" dirty="0"/>
              <a:t>Click to edit Master subtitle style</a:t>
            </a:r>
          </a:p>
        </p:txBody>
      </p:sp>
      <p:sp>
        <p:nvSpPr>
          <p:cNvPr id="2" name="Datumsplatzhalter 1">
            <a:extLst>
              <a:ext uri="{FF2B5EF4-FFF2-40B4-BE49-F238E27FC236}">
                <a16:creationId xmlns:a16="http://schemas.microsoft.com/office/drawing/2014/main" id="{D46B8C75-D5B2-4AC9-8C30-F373F3B7AE36}"/>
              </a:ext>
            </a:extLst>
          </p:cNvPr>
          <p:cNvSpPr>
            <a:spLocks noGrp="1"/>
          </p:cNvSpPr>
          <p:nvPr>
            <p:ph type="dt" sz="half" idx="16"/>
          </p:nvPr>
        </p:nvSpPr>
        <p:spPr/>
        <p:txBody>
          <a:bodyPr/>
          <a:lstStyle/>
          <a:p>
            <a:endParaRPr lang="de-DE"/>
          </a:p>
        </p:txBody>
      </p:sp>
      <p:sp>
        <p:nvSpPr>
          <p:cNvPr id="4" name="Fußzeilenplatzhalter 3">
            <a:extLst>
              <a:ext uri="{FF2B5EF4-FFF2-40B4-BE49-F238E27FC236}">
                <a16:creationId xmlns:a16="http://schemas.microsoft.com/office/drawing/2014/main" id="{6F017C71-5FC7-42A7-83BA-25BA02E968C9}"/>
              </a:ext>
            </a:extLst>
          </p:cNvPr>
          <p:cNvSpPr>
            <a:spLocks noGrp="1"/>
          </p:cNvSpPr>
          <p:nvPr>
            <p:ph type="ftr" sz="quarter" idx="17"/>
          </p:nvPr>
        </p:nvSpPr>
        <p:spPr/>
        <p:txBody>
          <a:bodyPr/>
          <a:lstStyle/>
          <a:p>
            <a:r>
              <a:rPr lang="de-DE" smtClean="0"/>
              <a:t>Albrecht Schmidt</a:t>
            </a:r>
            <a:endParaRPr lang="de-DE" dirty="0"/>
          </a:p>
        </p:txBody>
      </p:sp>
      <p:sp>
        <p:nvSpPr>
          <p:cNvPr id="5" name="Foliennummernplatzhalter 4">
            <a:extLst>
              <a:ext uri="{FF2B5EF4-FFF2-40B4-BE49-F238E27FC236}">
                <a16:creationId xmlns:a16="http://schemas.microsoft.com/office/drawing/2014/main" id="{8C3859DE-9B48-4A38-B4ED-4B67BB102778}"/>
              </a:ext>
            </a:extLst>
          </p:cNvPr>
          <p:cNvSpPr>
            <a:spLocks noGrp="1"/>
          </p:cNvSpPr>
          <p:nvPr>
            <p:ph type="sldNum" sz="quarter" idx="18"/>
          </p:nvPr>
        </p:nvSpPr>
        <p:spPr/>
        <p:txBody>
          <a:bodyPr/>
          <a:lstStyle/>
          <a:p>
            <a:fld id="{C564DEAC-083F-4EA1-9D67-84BB3A537A3E}" type="slidenum">
              <a:rPr lang="de-DE" smtClean="0"/>
              <a:pPr/>
              <a:t>‹Nr.›</a:t>
            </a:fld>
            <a:endParaRPr lang="de-DE"/>
          </a:p>
        </p:txBody>
      </p:sp>
      <p:sp>
        <p:nvSpPr>
          <p:cNvPr id="16" name="Textplatzhalter 33">
            <a:extLst>
              <a:ext uri="{FF2B5EF4-FFF2-40B4-BE49-F238E27FC236}">
                <a16:creationId xmlns:a16="http://schemas.microsoft.com/office/drawing/2014/main" id="{64429B62-8741-49E0-AB30-FF383524DCDF}"/>
              </a:ext>
            </a:extLst>
          </p:cNvPr>
          <p:cNvSpPr>
            <a:spLocks noGrp="1"/>
          </p:cNvSpPr>
          <p:nvPr>
            <p:ph type="body" sz="quarter" idx="21"/>
          </p:nvPr>
        </p:nvSpPr>
        <p:spPr>
          <a:xfrm>
            <a:off x="695326" y="6356350"/>
            <a:ext cx="5610224" cy="365125"/>
          </a:xfrm>
        </p:spPr>
        <p:txBody>
          <a:bodyPr lIns="0" tIns="0" rIns="0" bIns="0" anchor="ctr">
            <a:normAutofit/>
          </a:bodyPr>
          <a:lstStyle>
            <a:lvl1pPr marL="0" indent="0" algn="l">
              <a:spcBef>
                <a:spcPts val="0"/>
              </a:spcBef>
              <a:spcAft>
                <a:spcPts val="0"/>
              </a:spcAft>
              <a:buNone/>
              <a:defRPr sz="1600" b="0" baseline="0">
                <a:solidFill>
                  <a:schemeClr val="bg1"/>
                </a:solidFill>
              </a:defRPr>
            </a:lvl1pPr>
            <a:lvl2pPr marL="357188" indent="0">
              <a:buNone/>
              <a:defRPr b="1">
                <a:solidFill>
                  <a:schemeClr val="bg1"/>
                </a:solidFill>
              </a:defRPr>
            </a:lvl2pPr>
            <a:lvl3pPr marL="627063" indent="0">
              <a:buNone/>
              <a:defRPr b="1">
                <a:solidFill>
                  <a:schemeClr val="bg1"/>
                </a:solidFill>
              </a:defRPr>
            </a:lvl3pPr>
            <a:lvl4pPr marL="895350" indent="0">
              <a:buNone/>
              <a:defRPr b="1">
                <a:solidFill>
                  <a:schemeClr val="bg1"/>
                </a:solidFill>
              </a:defRPr>
            </a:lvl4pPr>
            <a:lvl5pPr marL="1165225" indent="0">
              <a:buNone/>
              <a:defRPr b="1">
                <a:solidFill>
                  <a:schemeClr val="bg1"/>
                </a:solidFill>
              </a:defRPr>
            </a:lvl5pPr>
          </a:lstStyle>
          <a:p>
            <a:pPr lvl="0"/>
            <a:endParaRPr lang="de-DE" dirty="0"/>
          </a:p>
        </p:txBody>
      </p:sp>
    </p:spTree>
    <p:extLst>
      <p:ext uri="{BB962C8B-B14F-4D97-AF65-F5344CB8AC3E}">
        <p14:creationId xmlns:p14="http://schemas.microsoft.com/office/powerpoint/2010/main" val="36530641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hteck 1">
            <a:extLst>
              <a:ext uri="{FF2B5EF4-FFF2-40B4-BE49-F238E27FC236}">
                <a16:creationId xmlns:a16="http://schemas.microsoft.com/office/drawing/2014/main" id="{A914B142-9A3C-4A05-98CF-6ECAAF874762}"/>
              </a:ext>
            </a:extLst>
          </p:cNvPr>
          <p:cNvSpPr/>
          <p:nvPr userDrawn="1"/>
        </p:nvSpPr>
        <p:spPr>
          <a:xfrm>
            <a:off x="8668084" y="6237963"/>
            <a:ext cx="3523915" cy="62003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 name="Rechteck 1">
            <a:extLst>
              <a:ext uri="{FF2B5EF4-FFF2-40B4-BE49-F238E27FC236}">
                <a16:creationId xmlns:a16="http://schemas.microsoft.com/office/drawing/2014/main" id="{833A2633-E822-4B21-A181-3E155CEA4670}"/>
              </a:ext>
            </a:extLst>
          </p:cNvPr>
          <p:cNvSpPr/>
          <p:nvPr userDrawn="1"/>
        </p:nvSpPr>
        <p:spPr>
          <a:xfrm>
            <a:off x="0" y="6237963"/>
            <a:ext cx="8651874" cy="62003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2" name="Text Placeholder 11">
            <a:extLst>
              <a:ext uri="{FF2B5EF4-FFF2-40B4-BE49-F238E27FC236}">
                <a16:creationId xmlns:a16="http://schemas.microsoft.com/office/drawing/2014/main" id="{65909326-5AF4-4A88-97FF-ECA0369798D8}"/>
              </a:ext>
            </a:extLst>
          </p:cNvPr>
          <p:cNvSpPr>
            <a:spLocks noGrp="1"/>
          </p:cNvSpPr>
          <p:nvPr>
            <p:ph type="body" idx="1"/>
          </p:nvPr>
        </p:nvSpPr>
        <p:spPr>
          <a:xfrm>
            <a:off x="695326" y="1592263"/>
            <a:ext cx="7956550" cy="4537075"/>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itle Placeholder 12">
            <a:extLst>
              <a:ext uri="{FF2B5EF4-FFF2-40B4-BE49-F238E27FC236}">
                <a16:creationId xmlns:a16="http://schemas.microsoft.com/office/drawing/2014/main" id="{0EB72566-25B1-4AC5-8DFD-74DB68298277}"/>
              </a:ext>
            </a:extLst>
          </p:cNvPr>
          <p:cNvSpPr>
            <a:spLocks noGrp="1"/>
          </p:cNvSpPr>
          <p:nvPr>
            <p:ph type="title"/>
          </p:nvPr>
        </p:nvSpPr>
        <p:spPr>
          <a:xfrm>
            <a:off x="695325" y="136525"/>
            <a:ext cx="10801349" cy="952501"/>
          </a:xfrm>
          <a:prstGeom prst="rect">
            <a:avLst/>
          </a:prstGeom>
        </p:spPr>
        <p:txBody>
          <a:bodyPr vert="horz" lIns="0" tIns="0" rIns="0" bIns="0" rtlCol="0" anchor="b" anchorCtr="0">
            <a:noAutofit/>
          </a:bodyPr>
          <a:lstStyle/>
          <a:p>
            <a:r>
              <a:rPr lang="en-US" dirty="0"/>
              <a:t>Click to edit Master title style</a:t>
            </a:r>
          </a:p>
        </p:txBody>
      </p:sp>
      <p:sp>
        <p:nvSpPr>
          <p:cNvPr id="20" name="Datumsplatzhalter 19">
            <a:extLst>
              <a:ext uri="{FF2B5EF4-FFF2-40B4-BE49-F238E27FC236}">
                <a16:creationId xmlns:a16="http://schemas.microsoft.com/office/drawing/2014/main" id="{13EFEA2E-EA03-4D81-9489-7647000D9BE7}"/>
              </a:ext>
            </a:extLst>
          </p:cNvPr>
          <p:cNvSpPr>
            <a:spLocks noGrp="1"/>
          </p:cNvSpPr>
          <p:nvPr>
            <p:ph type="dt" sz="half" idx="2"/>
          </p:nvPr>
        </p:nvSpPr>
        <p:spPr>
          <a:xfrm>
            <a:off x="6305550" y="6352598"/>
            <a:ext cx="1225549" cy="365125"/>
          </a:xfrm>
          <a:prstGeom prst="rect">
            <a:avLst/>
          </a:prstGeom>
        </p:spPr>
        <p:txBody>
          <a:bodyPr vert="horz" lIns="91440" tIns="45720" rIns="91440" bIns="45720" rtlCol="0" anchor="ctr"/>
          <a:lstStyle>
            <a:lvl1pPr algn="r">
              <a:defRPr sz="1600" b="0">
                <a:solidFill>
                  <a:schemeClr val="bg1"/>
                </a:solidFill>
              </a:defRPr>
            </a:lvl1pPr>
          </a:lstStyle>
          <a:p>
            <a:endParaRPr lang="de-DE" dirty="0"/>
          </a:p>
        </p:txBody>
      </p:sp>
      <p:sp>
        <p:nvSpPr>
          <p:cNvPr id="21" name="Fußzeilenplatzhalter 20">
            <a:extLst>
              <a:ext uri="{FF2B5EF4-FFF2-40B4-BE49-F238E27FC236}">
                <a16:creationId xmlns:a16="http://schemas.microsoft.com/office/drawing/2014/main" id="{DFBBA49C-F52C-4DF5-97C3-1E373625C25A}"/>
              </a:ext>
            </a:extLst>
          </p:cNvPr>
          <p:cNvSpPr>
            <a:spLocks noGrp="1"/>
          </p:cNvSpPr>
          <p:nvPr>
            <p:ph type="ftr" sz="quarter" idx="3"/>
          </p:nvPr>
        </p:nvSpPr>
        <p:spPr>
          <a:xfrm>
            <a:off x="8791074" y="6352598"/>
            <a:ext cx="3245350" cy="365125"/>
          </a:xfrm>
          <a:prstGeom prst="rect">
            <a:avLst/>
          </a:prstGeom>
        </p:spPr>
        <p:txBody>
          <a:bodyPr vert="horz" lIns="91440" tIns="45720" rIns="91440" bIns="45720" rtlCol="0" anchor="ctr"/>
          <a:lstStyle>
            <a:lvl1pPr algn="ctr" defTabSz="363600">
              <a:defRPr sz="1600" b="0">
                <a:solidFill>
                  <a:schemeClr val="bg1"/>
                </a:solidFill>
              </a:defRPr>
            </a:lvl1pPr>
          </a:lstStyle>
          <a:p>
            <a:r>
              <a:rPr lang="de-DE" smtClean="0"/>
              <a:t>Albrecht Schmidt</a:t>
            </a:r>
            <a:endParaRPr lang="de-DE" dirty="0"/>
          </a:p>
        </p:txBody>
      </p:sp>
      <p:sp>
        <p:nvSpPr>
          <p:cNvPr id="22" name="Foliennummernplatzhalter 21">
            <a:extLst>
              <a:ext uri="{FF2B5EF4-FFF2-40B4-BE49-F238E27FC236}">
                <a16:creationId xmlns:a16="http://schemas.microsoft.com/office/drawing/2014/main" id="{60C13802-11A0-4808-BF6B-86CEA24AB3A0}"/>
              </a:ext>
            </a:extLst>
          </p:cNvPr>
          <p:cNvSpPr>
            <a:spLocks noGrp="1"/>
          </p:cNvSpPr>
          <p:nvPr>
            <p:ph type="sldNum" sz="quarter" idx="4"/>
          </p:nvPr>
        </p:nvSpPr>
        <p:spPr>
          <a:xfrm>
            <a:off x="7686675" y="6359905"/>
            <a:ext cx="783138" cy="365125"/>
          </a:xfrm>
          <a:prstGeom prst="rect">
            <a:avLst/>
          </a:prstGeom>
        </p:spPr>
        <p:txBody>
          <a:bodyPr vert="horz" lIns="91440" tIns="45720" rIns="91440" bIns="45720" rtlCol="0" anchor="ctr"/>
          <a:lstStyle>
            <a:lvl1pPr algn="r">
              <a:defRPr sz="1600" b="0">
                <a:solidFill>
                  <a:schemeClr val="bg1"/>
                </a:solidFill>
              </a:defRPr>
            </a:lvl1pPr>
          </a:lstStyle>
          <a:p>
            <a:fld id="{C564DEAC-083F-4EA1-9D67-84BB3A537A3E}" type="slidenum">
              <a:rPr lang="de-DE" smtClean="0"/>
              <a:pPr/>
              <a:t>‹Nr.›</a:t>
            </a:fld>
            <a:endParaRPr lang="de-DE" dirty="0"/>
          </a:p>
        </p:txBody>
      </p:sp>
    </p:spTree>
    <p:extLst>
      <p:ext uri="{BB962C8B-B14F-4D97-AF65-F5344CB8AC3E}">
        <p14:creationId xmlns:p14="http://schemas.microsoft.com/office/powerpoint/2010/main" val="7375568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3" r:id="rId3"/>
    <p:sldLayoutId id="2147483662" r:id="rId4"/>
    <p:sldLayoutId id="2147483651" r:id="rId5"/>
    <p:sldLayoutId id="2147483655" r:id="rId6"/>
    <p:sldLayoutId id="2147483682" r:id="rId7"/>
    <p:sldLayoutId id="2147483657" r:id="rId8"/>
    <p:sldLayoutId id="2147483660" r:id="rId9"/>
    <p:sldLayoutId id="2147483661" r:id="rId10"/>
    <p:sldLayoutId id="2147483680" r:id="rId11"/>
    <p:sldLayoutId id="2147483681" r:id="rId12"/>
    <p:sldLayoutId id="2147483683" r:id="rId13"/>
  </p:sldLayoutIdLst>
  <p:hf hdr="0" dt="0"/>
  <p:txStyles>
    <p:titleStyle>
      <a:lvl1pPr algn="l" defTabSz="914400" rtl="0" eaLnBrk="1" latinLnBrk="0" hangingPunct="1">
        <a:lnSpc>
          <a:spcPct val="90000"/>
        </a:lnSpc>
        <a:spcBef>
          <a:spcPct val="0"/>
        </a:spcBef>
        <a:buNone/>
        <a:defRPr sz="3200" b="1" kern="1200">
          <a:solidFill>
            <a:schemeClr val="tx1"/>
          </a:solidFill>
          <a:latin typeface="Arial" panose="020B0604020202020204" pitchFamily="34" charset="0"/>
          <a:ea typeface="+mj-ea"/>
          <a:cs typeface="Arial" panose="020B0604020202020204" pitchFamily="34" charset="0"/>
        </a:defRPr>
      </a:lvl1pPr>
    </p:titleStyle>
    <p:bodyStyle>
      <a:lvl1pPr marL="285750" marR="0" indent="-285750" algn="l" defTabSz="284400" rtl="0" eaLnBrk="1" fontAlgn="auto" latinLnBrk="0" hangingPunct="1">
        <a:lnSpc>
          <a:spcPct val="90000"/>
        </a:lnSpc>
        <a:spcBef>
          <a:spcPts val="500"/>
        </a:spcBef>
        <a:spcAft>
          <a:spcPts val="600"/>
        </a:spcAft>
        <a:buClr>
          <a:srgbClr val="00B0F0"/>
        </a:buClr>
        <a:buSzPts val="2400"/>
        <a:buFont typeface="Wingdings" panose="05000000000000000000" pitchFamily="2" charset="2"/>
        <a:buChar char="§"/>
        <a:tabLst/>
        <a:defRPr lang="en-US" sz="2200" kern="1200" noProof="0" dirty="0">
          <a:solidFill>
            <a:schemeClr val="tx1"/>
          </a:solidFill>
          <a:latin typeface="Arial" panose="020B0604020202020204" pitchFamily="34" charset="0"/>
          <a:ea typeface="+mn-ea"/>
          <a:cs typeface="Arial" panose="020B0604020202020204" pitchFamily="34" charset="0"/>
        </a:defRPr>
      </a:lvl1pPr>
      <a:lvl2pPr marL="538163" indent="-180975" algn="l" defTabSz="914400" rtl="0" eaLnBrk="1" latinLnBrk="0" hangingPunct="1">
        <a:lnSpc>
          <a:spcPct val="90000"/>
        </a:lnSpc>
        <a:spcBef>
          <a:spcPts val="500"/>
        </a:spcBef>
        <a:spcAft>
          <a:spcPts val="600"/>
        </a:spcAft>
        <a:buClr>
          <a:srgbClr val="00B0F0"/>
        </a:buClr>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2pPr>
      <a:lvl3pPr marL="808038" indent="-180975" algn="l" defTabSz="914400" rtl="0" eaLnBrk="1" latinLnBrk="0" hangingPunct="1">
        <a:lnSpc>
          <a:spcPct val="90000"/>
        </a:lnSpc>
        <a:spcBef>
          <a:spcPts val="500"/>
        </a:spcBef>
        <a:spcAft>
          <a:spcPts val="600"/>
        </a:spcAft>
        <a:buClr>
          <a:srgbClr val="00B0F0"/>
        </a:buClr>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3pPr>
      <a:lvl4pPr marL="1077913" indent="-182563" algn="l" defTabSz="914400" rtl="0" eaLnBrk="1" latinLnBrk="0" hangingPunct="1">
        <a:lnSpc>
          <a:spcPct val="90000"/>
        </a:lnSpc>
        <a:spcBef>
          <a:spcPts val="500"/>
        </a:spcBef>
        <a:spcAft>
          <a:spcPts val="600"/>
        </a:spcAft>
        <a:buClr>
          <a:srgbClr val="00B0F0"/>
        </a:buClr>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4pPr>
      <a:lvl5pPr marL="1346200" indent="-180975" algn="l" defTabSz="914400" rtl="0" eaLnBrk="1" latinLnBrk="0" hangingPunct="1">
        <a:lnSpc>
          <a:spcPct val="90000"/>
        </a:lnSpc>
        <a:spcBef>
          <a:spcPts val="500"/>
        </a:spcBef>
        <a:spcAft>
          <a:spcPts val="600"/>
        </a:spcAft>
        <a:buClr>
          <a:srgbClr val="00B0F0"/>
        </a:buClr>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438" userDrawn="1">
          <p15:clr>
            <a:srgbClr val="F26B43"/>
          </p15:clr>
        </p15:guide>
        <p15:guide id="2" pos="7582" userDrawn="1">
          <p15:clr>
            <a:srgbClr val="F26B43"/>
          </p15:clr>
        </p15:guide>
        <p15:guide id="3" pos="2933" userDrawn="1">
          <p15:clr>
            <a:srgbClr val="F26B43"/>
          </p15:clr>
        </p15:guide>
        <p15:guide id="4" pos="5450" userDrawn="1">
          <p15:clr>
            <a:srgbClr val="F26B43"/>
          </p15:clr>
        </p15:guide>
        <p15:guide id="5" orient="horz" pos="2500" userDrawn="1">
          <p15:clr>
            <a:srgbClr val="F26B43"/>
          </p15:clr>
        </p15:guide>
        <p15:guide id="6" orient="horz" pos="3929" userDrawn="1">
          <p15:clr>
            <a:srgbClr val="F26B43"/>
          </p15:clr>
        </p15:guide>
        <p15:guide id="7" orient="horz" pos="3997" userDrawn="1">
          <p15:clr>
            <a:srgbClr val="F26B43"/>
          </p15:clr>
        </p15:guide>
        <p15:guide id="8" orient="horz" pos="73" userDrawn="1">
          <p15:clr>
            <a:srgbClr val="F26B43"/>
          </p15:clr>
        </p15:guide>
        <p15:guide id="9" orient="horz" pos="686" userDrawn="1">
          <p15:clr>
            <a:srgbClr val="F26B43"/>
          </p15:clr>
        </p15:guide>
        <p15:guide id="10" orient="horz" pos="1003" userDrawn="1">
          <p15:clr>
            <a:srgbClr val="F26B43"/>
          </p15:clr>
        </p15:guide>
        <p15:guide id="11" pos="7242" userDrawn="1">
          <p15:clr>
            <a:srgbClr val="F26B43"/>
          </p15:clr>
        </p15:guide>
        <p15:guide id="12" orient="horz" pos="799" userDrawn="1">
          <p15:clr>
            <a:srgbClr val="F26B43"/>
          </p15:clr>
        </p15:guide>
        <p15:guide id="13" orient="horz" pos="3861"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paulwatzlawick.de/axiome.html"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4.xml.rels><?xml version="1.0" encoding="UTF-8" standalone="yes"?>
<Relationships xmlns="http://schemas.openxmlformats.org/package/2006/relationships"><Relationship Id="rId3" Type="http://schemas.openxmlformats.org/officeDocument/2006/relationships/hyperlink" Target="https://hbr.org/1998/07/welcome-to-the-experience-economy" TargetMode="External"/><Relationship Id="rId7"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hyperlink" Target="http://doi.acm.org/10.1145/1518701.1518813" TargetMode="External"/><Relationship Id="rId4" Type="http://schemas.openxmlformats.org/officeDocument/2006/relationships/hyperlink" Target="http://www.interaction-design.org/encyclopedia/user_experience_and_experience_design.html"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www.interaction-design.org/literature/topics/interaction-design" TargetMode="External"/><Relationship Id="rId7" Type="http://schemas.openxmlformats.org/officeDocument/2006/relationships/hyperlink" Target="http://doi.acm.org/10.1145/1518701.1518813"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hyperlink" Target="http://www.interaction-design.org/encyclopedia/user_experience_and_experience_design.html" TargetMode="External"/><Relationship Id="rId5" Type="http://schemas.openxmlformats.org/officeDocument/2006/relationships/hyperlink" Target="https://hbr.org/1998/07/welcome-to-the-experience-economy" TargetMode="External"/><Relationship Id="rId4" Type="http://schemas.openxmlformats.org/officeDocument/2006/relationships/hyperlink" Target="https://www.interaction-design.org/literature/article/what-is-interaction-design"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hyperlink" Target="https://www.interaction-design.org/literature/topics/interaction-design"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interaction-design.org/literature/article/what-is-interaction-design"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hyperlink" Target="https://www.interaction-design.org/" TargetMode="External"/><Relationship Id="rId4" Type="http://schemas.openxmlformats.org/officeDocument/2006/relationships/image" Target="../media/image6.gif"/></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Bildplatzhalter 9"/>
          <p:cNvSpPr>
            <a:spLocks noGrp="1"/>
          </p:cNvSpPr>
          <p:nvPr>
            <p:ph type="pic" sz="quarter" idx="13"/>
          </p:nvPr>
        </p:nvSpPr>
        <p:spPr/>
      </p:sp>
      <p:sp>
        <p:nvSpPr>
          <p:cNvPr id="8" name="Untertitel 7"/>
          <p:cNvSpPr>
            <a:spLocks noGrp="1"/>
          </p:cNvSpPr>
          <p:nvPr>
            <p:ph type="subTitle" idx="1"/>
          </p:nvPr>
        </p:nvSpPr>
        <p:spPr/>
        <p:txBody>
          <a:bodyPr/>
          <a:lstStyle/>
          <a:p>
            <a:endParaRPr lang="de-DE"/>
          </a:p>
        </p:txBody>
      </p:sp>
      <p:sp>
        <p:nvSpPr>
          <p:cNvPr id="11" name="Bildplatzhalter 10"/>
          <p:cNvSpPr>
            <a:spLocks noGrp="1"/>
          </p:cNvSpPr>
          <p:nvPr>
            <p:ph type="pic" sz="quarter" idx="15"/>
          </p:nvPr>
        </p:nvSpPr>
        <p:spPr/>
      </p:sp>
      <p:sp>
        <p:nvSpPr>
          <p:cNvPr id="13" name="Bildplatzhalter 12"/>
          <p:cNvSpPr>
            <a:spLocks noGrp="1"/>
          </p:cNvSpPr>
          <p:nvPr>
            <p:ph type="pic" sz="quarter" idx="16"/>
          </p:nvPr>
        </p:nvSpPr>
        <p:spPr/>
      </p:sp>
      <p:sp>
        <p:nvSpPr>
          <p:cNvPr id="14" name="Bildplatzhalter 13"/>
          <p:cNvSpPr>
            <a:spLocks noGrp="1"/>
          </p:cNvSpPr>
          <p:nvPr>
            <p:ph type="pic" sz="quarter" idx="17"/>
          </p:nvPr>
        </p:nvSpPr>
        <p:spPr/>
      </p:sp>
      <p:sp>
        <p:nvSpPr>
          <p:cNvPr id="15" name="Textplatzhalter 14"/>
          <p:cNvSpPr>
            <a:spLocks noGrp="1"/>
          </p:cNvSpPr>
          <p:nvPr>
            <p:ph type="body" sz="quarter" idx="21"/>
          </p:nvPr>
        </p:nvSpPr>
        <p:spPr/>
        <p:txBody>
          <a:bodyPr/>
          <a:lstStyle/>
          <a:p>
            <a:endParaRPr lang="de-DE"/>
          </a:p>
        </p:txBody>
      </p:sp>
      <p:sp>
        <p:nvSpPr>
          <p:cNvPr id="16" name="Bildplatzhalter 15"/>
          <p:cNvSpPr>
            <a:spLocks noGrp="1"/>
          </p:cNvSpPr>
          <p:nvPr>
            <p:ph type="pic" sz="quarter" idx="25"/>
          </p:nvPr>
        </p:nvSpPr>
        <p:spPr/>
      </p:sp>
      <p:sp>
        <p:nvSpPr>
          <p:cNvPr id="28" name="Fußzeilenplatzhalter 27">
            <a:extLst>
              <a:ext uri="{FF2B5EF4-FFF2-40B4-BE49-F238E27FC236}">
                <a16:creationId xmlns:a16="http://schemas.microsoft.com/office/drawing/2014/main" id="{A14D6A10-FCBD-43C4-9B24-CD6428E5EA65}"/>
              </a:ext>
            </a:extLst>
          </p:cNvPr>
          <p:cNvSpPr>
            <a:spLocks noGrp="1"/>
          </p:cNvSpPr>
          <p:nvPr>
            <p:ph type="ftr" sz="quarter" idx="27"/>
          </p:nvPr>
        </p:nvSpPr>
        <p:spPr/>
        <p:txBody>
          <a:bodyPr/>
          <a:lstStyle/>
          <a:p>
            <a:r>
              <a:rPr lang="de-DE" dirty="0" smtClean="0"/>
              <a:t>Albrecht Schmidt</a:t>
            </a:r>
            <a:endParaRPr lang="de-DE" dirty="0"/>
          </a:p>
        </p:txBody>
      </p:sp>
      <p:sp>
        <p:nvSpPr>
          <p:cNvPr id="12" name="Foliennummernplatzhalter 11">
            <a:extLst>
              <a:ext uri="{FF2B5EF4-FFF2-40B4-BE49-F238E27FC236}">
                <a16:creationId xmlns:a16="http://schemas.microsoft.com/office/drawing/2014/main" id="{949606A8-74C1-4D5C-9083-2C32D4B3A7A7}"/>
              </a:ext>
            </a:extLst>
          </p:cNvPr>
          <p:cNvSpPr>
            <a:spLocks noGrp="1"/>
          </p:cNvSpPr>
          <p:nvPr>
            <p:ph type="sldNum" sz="quarter" idx="28"/>
          </p:nvPr>
        </p:nvSpPr>
        <p:spPr/>
        <p:txBody>
          <a:bodyPr/>
          <a:lstStyle/>
          <a:p>
            <a:fld id="{002E4239-9C90-407D-B00F-DCBF08F5A841}" type="slidenum">
              <a:rPr lang="en-US" smtClean="0"/>
              <a:pPr/>
              <a:t>1</a:t>
            </a:fld>
            <a:endParaRPr lang="en-US"/>
          </a:p>
        </p:txBody>
      </p:sp>
      <p:pic>
        <p:nvPicPr>
          <p:cNvPr id="20" name="Picture 2" descr="https://upload.wikimedia.org/wikipedia/commons/thumb/d/d0/CC-BY-SA_icon.svg/640px-CC-BY-SA_icon.svg.png"/>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695328" y="6300254"/>
            <a:ext cx="1401584" cy="492744"/>
          </a:xfrm>
          <a:prstGeom prst="rect">
            <a:avLst/>
          </a:prstGeom>
          <a:noFill/>
          <a:extLst>
            <a:ext uri="{909E8E84-426E-40DD-AFC4-6F175D3DCCD1}">
              <a14:hiddenFill xmlns:a14="http://schemas.microsoft.com/office/drawing/2010/main">
                <a:solidFill>
                  <a:srgbClr val="FFFFFF"/>
                </a:solidFill>
              </a14:hiddenFill>
            </a:ext>
          </a:extLst>
        </p:spPr>
      </p:pic>
      <p:pic>
        <p:nvPicPr>
          <p:cNvPr id="6" name="Grafik 5"/>
          <p:cNvPicPr>
            <a:picLocks noChangeAspect="1"/>
          </p:cNvPicPr>
          <p:nvPr/>
        </p:nvPicPr>
        <p:blipFill rotWithShape="1">
          <a:blip r:embed="rId4" cstate="print">
            <a:extLst>
              <a:ext uri="{28A0092B-C50C-407E-A947-70E740481C1C}">
                <a14:useLocalDpi xmlns:a14="http://schemas.microsoft.com/office/drawing/2010/main" val="0"/>
              </a:ext>
            </a:extLst>
          </a:blip>
          <a:srcRect r="21807"/>
          <a:stretch/>
        </p:blipFill>
        <p:spPr>
          <a:xfrm rot="5400000">
            <a:off x="4745076" y="83940"/>
            <a:ext cx="3985591" cy="3817711"/>
          </a:xfrm>
          <a:prstGeom prst="rect">
            <a:avLst/>
          </a:prstGeom>
        </p:spPr>
      </p:pic>
      <p:pic>
        <p:nvPicPr>
          <p:cNvPr id="7" name="Grafik 6"/>
          <p:cNvPicPr>
            <a:picLocks noChangeAspect="1"/>
          </p:cNvPicPr>
          <p:nvPr/>
        </p:nvPicPr>
        <p:blipFill rotWithShape="1">
          <a:blip r:embed="rId5" cstate="print">
            <a:extLst>
              <a:ext uri="{28A0092B-C50C-407E-A947-70E740481C1C}">
                <a14:useLocalDpi xmlns:a14="http://schemas.microsoft.com/office/drawing/2010/main" val="0"/>
              </a:ext>
            </a:extLst>
          </a:blip>
          <a:srcRect l="9328" r="27672"/>
          <a:stretch/>
        </p:blipFill>
        <p:spPr>
          <a:xfrm rot="5400000">
            <a:off x="382458" y="-412675"/>
            <a:ext cx="4015807" cy="4780725"/>
          </a:xfrm>
          <a:prstGeom prst="rect">
            <a:avLst/>
          </a:prstGeom>
        </p:spPr>
      </p:pic>
      <p:sp>
        <p:nvSpPr>
          <p:cNvPr id="4" name="Title 3">
            <a:extLst>
              <a:ext uri="{FF2B5EF4-FFF2-40B4-BE49-F238E27FC236}">
                <a16:creationId xmlns:a16="http://schemas.microsoft.com/office/drawing/2014/main" id="{F0875452-D548-4EEC-BA89-DE48BBA11484}"/>
              </a:ext>
            </a:extLst>
          </p:cNvPr>
          <p:cNvSpPr>
            <a:spLocks noGrp="1"/>
          </p:cNvSpPr>
          <p:nvPr>
            <p:ph type="ctrTitle"/>
          </p:nvPr>
        </p:nvSpPr>
        <p:spPr>
          <a:xfrm>
            <a:off x="-47580" y="4369981"/>
            <a:ext cx="6198777" cy="797179"/>
          </a:xfrm>
          <a:solidFill>
            <a:srgbClr val="FFFFFF">
              <a:alpha val="36078"/>
            </a:srgbClr>
          </a:solidFill>
        </p:spPr>
        <p:txBody>
          <a:bodyPr/>
          <a:lstStyle/>
          <a:p>
            <a:r>
              <a:rPr lang="en-US" dirty="0" smtClean="0"/>
              <a:t>   Terminology - UX </a:t>
            </a:r>
            <a:endParaRPr lang="en-US" dirty="0"/>
          </a:p>
        </p:txBody>
      </p:sp>
      <p:sp>
        <p:nvSpPr>
          <p:cNvPr id="17" name="Rectangle 7">
            <a:extLst>
              <a:ext uri="{FF2B5EF4-FFF2-40B4-BE49-F238E27FC236}">
                <a16:creationId xmlns:a16="http://schemas.microsoft.com/office/drawing/2014/main" id="{DEA04D85-A798-4EE8-983B-ABFCB9D55E4A}"/>
              </a:ext>
            </a:extLst>
          </p:cNvPr>
          <p:cNvSpPr/>
          <p:nvPr/>
        </p:nvSpPr>
        <p:spPr>
          <a:xfrm>
            <a:off x="0" y="3968750"/>
            <a:ext cx="12192000" cy="138029"/>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4907743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95327" y="115888"/>
            <a:ext cx="8095747" cy="2736642"/>
          </a:xfrm>
        </p:spPr>
        <p:txBody>
          <a:bodyPr>
            <a:normAutofit/>
          </a:bodyPr>
          <a:lstStyle/>
          <a:p>
            <a:r>
              <a:rPr lang="en-US" sz="8000" b="0" i="1" dirty="0"/>
              <a:t>One cannot </a:t>
            </a:r>
            <a:r>
              <a:rPr lang="en-US" sz="8000" b="0" i="1" dirty="0" smtClean="0"/>
              <a:t/>
            </a:r>
            <a:br>
              <a:rPr lang="en-US" sz="8000" b="0" i="1" dirty="0" smtClean="0"/>
            </a:br>
            <a:r>
              <a:rPr lang="en-US" sz="8000" b="0" dirty="0" smtClean="0"/>
              <a:t>not</a:t>
            </a:r>
            <a:r>
              <a:rPr lang="en-US" sz="8000" b="0" i="1" dirty="0"/>
              <a:t> </a:t>
            </a:r>
            <a:r>
              <a:rPr lang="en-US" sz="8000" b="0" i="1" dirty="0" smtClean="0"/>
              <a:t>communicate</a:t>
            </a:r>
            <a:r>
              <a:rPr lang="en-US" sz="4000" b="0" dirty="0" smtClean="0"/>
              <a:t> </a:t>
            </a:r>
            <a:r>
              <a:rPr lang="en-US" b="0" dirty="0" smtClean="0"/>
              <a:t/>
            </a:r>
            <a:br>
              <a:rPr lang="en-US" b="0" dirty="0" smtClean="0"/>
            </a:br>
            <a:r>
              <a:rPr lang="en-US" b="0" dirty="0" smtClean="0"/>
              <a:t>Every </a:t>
            </a:r>
            <a:r>
              <a:rPr lang="en-US" b="0" dirty="0"/>
              <a:t>behavior is a form of communication. </a:t>
            </a:r>
            <a:endParaRPr lang="en-US" sz="1200" b="0" dirty="0"/>
          </a:p>
        </p:txBody>
      </p:sp>
      <p:sp>
        <p:nvSpPr>
          <p:cNvPr id="3" name="Textplatzhalter 2"/>
          <p:cNvSpPr>
            <a:spLocks noGrp="1"/>
          </p:cNvSpPr>
          <p:nvPr>
            <p:ph type="body" sz="quarter" idx="13"/>
          </p:nvPr>
        </p:nvSpPr>
        <p:spPr>
          <a:xfrm>
            <a:off x="695325" y="4452730"/>
            <a:ext cx="7415006" cy="1808922"/>
          </a:xfrm>
        </p:spPr>
        <p:txBody>
          <a:bodyPr>
            <a:normAutofit/>
          </a:bodyPr>
          <a:lstStyle/>
          <a:p>
            <a:endParaRPr lang="en-US" dirty="0"/>
          </a:p>
        </p:txBody>
      </p:sp>
      <p:sp>
        <p:nvSpPr>
          <p:cNvPr id="4" name="Textplatzhalter 3"/>
          <p:cNvSpPr>
            <a:spLocks noGrp="1"/>
          </p:cNvSpPr>
          <p:nvPr>
            <p:ph type="body" sz="quarter" idx="15"/>
          </p:nvPr>
        </p:nvSpPr>
        <p:spPr>
          <a:xfrm>
            <a:off x="695325" y="3126547"/>
            <a:ext cx="10801350" cy="503239"/>
          </a:xfrm>
        </p:spPr>
        <p:txBody>
          <a:bodyPr/>
          <a:lstStyle/>
          <a:p>
            <a:r>
              <a:rPr lang="en-US" dirty="0"/>
              <a:t>Mini-Exercise: Find out who made this statement and in what context? </a:t>
            </a:r>
          </a:p>
        </p:txBody>
      </p:sp>
      <p:sp>
        <p:nvSpPr>
          <p:cNvPr id="5" name="Textplatzhalter 4"/>
          <p:cNvSpPr>
            <a:spLocks noGrp="1"/>
          </p:cNvSpPr>
          <p:nvPr>
            <p:ph type="body" sz="quarter" idx="21"/>
          </p:nvPr>
        </p:nvSpPr>
        <p:spPr/>
        <p:txBody>
          <a:bodyPr/>
          <a:lstStyle/>
          <a:p>
            <a:r>
              <a:rPr lang="en-US" dirty="0" smtClean="0"/>
              <a:t>Terminology - UX</a:t>
            </a:r>
            <a:endParaRPr lang="en-US" dirty="0"/>
          </a:p>
        </p:txBody>
      </p:sp>
      <p:sp>
        <p:nvSpPr>
          <p:cNvPr id="7" name="Fußzeilenplatzhalter 6"/>
          <p:cNvSpPr>
            <a:spLocks noGrp="1"/>
          </p:cNvSpPr>
          <p:nvPr>
            <p:ph type="ftr" sz="quarter" idx="23"/>
          </p:nvPr>
        </p:nvSpPr>
        <p:spPr/>
        <p:txBody>
          <a:bodyPr/>
          <a:lstStyle/>
          <a:p>
            <a:r>
              <a:rPr lang="en-US" smtClean="0"/>
              <a:t>Albrecht Schmidt</a:t>
            </a:r>
            <a:endParaRPr lang="en-US" dirty="0"/>
          </a:p>
        </p:txBody>
      </p:sp>
      <p:sp>
        <p:nvSpPr>
          <p:cNvPr id="8" name="Foliennummernplatzhalter 7"/>
          <p:cNvSpPr>
            <a:spLocks noGrp="1"/>
          </p:cNvSpPr>
          <p:nvPr>
            <p:ph type="sldNum" sz="quarter" idx="24"/>
          </p:nvPr>
        </p:nvSpPr>
        <p:spPr/>
        <p:txBody>
          <a:bodyPr/>
          <a:lstStyle/>
          <a:p>
            <a:fld id="{C564DEAC-083F-4EA1-9D67-84BB3A537A3E}" type="slidenum">
              <a:rPr lang="en-US" smtClean="0"/>
              <a:pPr/>
              <a:t>10</a:t>
            </a:fld>
            <a:endParaRPr lang="en-US" dirty="0"/>
          </a:p>
        </p:txBody>
      </p:sp>
    </p:spTree>
    <p:extLst>
      <p:ext uri="{BB962C8B-B14F-4D97-AF65-F5344CB8AC3E}">
        <p14:creationId xmlns:p14="http://schemas.microsoft.com/office/powerpoint/2010/main" val="13062775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95327" y="115888"/>
            <a:ext cx="8095747" cy="2736642"/>
          </a:xfrm>
        </p:spPr>
        <p:txBody>
          <a:bodyPr>
            <a:normAutofit/>
          </a:bodyPr>
          <a:lstStyle/>
          <a:p>
            <a:r>
              <a:rPr lang="en-US" sz="8000" b="0" i="1" dirty="0"/>
              <a:t>One cannot </a:t>
            </a:r>
            <a:r>
              <a:rPr lang="en-US" sz="8000" b="0" i="1" dirty="0" smtClean="0"/>
              <a:t/>
            </a:r>
            <a:br>
              <a:rPr lang="en-US" sz="8000" b="0" i="1" dirty="0" smtClean="0"/>
            </a:br>
            <a:r>
              <a:rPr lang="en-US" sz="8000" b="0" dirty="0" smtClean="0"/>
              <a:t>not</a:t>
            </a:r>
            <a:r>
              <a:rPr lang="en-US" sz="8000" b="0" i="1" dirty="0"/>
              <a:t> </a:t>
            </a:r>
            <a:r>
              <a:rPr lang="en-US" sz="8000" b="0" i="1" dirty="0" smtClean="0"/>
              <a:t>communicate</a:t>
            </a:r>
            <a:r>
              <a:rPr lang="en-US" sz="4000" b="0" dirty="0" smtClean="0"/>
              <a:t> </a:t>
            </a:r>
            <a:r>
              <a:rPr lang="en-US" b="0" dirty="0" smtClean="0"/>
              <a:t/>
            </a:r>
            <a:br>
              <a:rPr lang="en-US" b="0" dirty="0" smtClean="0"/>
            </a:br>
            <a:r>
              <a:rPr lang="en-US" b="0" dirty="0" smtClean="0"/>
              <a:t>Every </a:t>
            </a:r>
            <a:r>
              <a:rPr lang="en-US" b="0" dirty="0"/>
              <a:t>behavior is a form of communication. </a:t>
            </a:r>
            <a:endParaRPr lang="en-US" sz="1200" b="0" dirty="0"/>
          </a:p>
        </p:txBody>
      </p:sp>
      <p:sp>
        <p:nvSpPr>
          <p:cNvPr id="3" name="Textplatzhalter 2"/>
          <p:cNvSpPr>
            <a:spLocks noGrp="1"/>
          </p:cNvSpPr>
          <p:nvPr>
            <p:ph type="body" sz="quarter" idx="13"/>
          </p:nvPr>
        </p:nvSpPr>
        <p:spPr>
          <a:xfrm>
            <a:off x="695325" y="5098774"/>
            <a:ext cx="7415006" cy="1162878"/>
          </a:xfrm>
        </p:spPr>
        <p:txBody>
          <a:bodyPr>
            <a:normAutofit fontScale="92500" lnSpcReduction="10000"/>
          </a:bodyPr>
          <a:lstStyle/>
          <a:p>
            <a:r>
              <a:rPr lang="en-US" dirty="0" smtClean="0"/>
              <a:t>Paul </a:t>
            </a:r>
            <a:r>
              <a:rPr lang="en-US" dirty="0" err="1" smtClean="0"/>
              <a:t>Watzlawick</a:t>
            </a:r>
            <a:endParaRPr lang="en-US" dirty="0" smtClean="0"/>
          </a:p>
          <a:p>
            <a:r>
              <a:rPr lang="en-US" dirty="0" smtClean="0"/>
              <a:t>Axioms of communication </a:t>
            </a:r>
          </a:p>
          <a:p>
            <a:pPr marL="0" indent="0">
              <a:buNone/>
            </a:pPr>
            <a:r>
              <a:rPr lang="en-US" dirty="0" smtClean="0">
                <a:hlinkClick r:id="rId3"/>
              </a:rPr>
              <a:t>https://www.paulwatzlawick.de/axiome.html</a:t>
            </a:r>
            <a:endParaRPr lang="en-US" dirty="0"/>
          </a:p>
        </p:txBody>
      </p:sp>
      <p:sp>
        <p:nvSpPr>
          <p:cNvPr id="4" name="Textplatzhalter 3"/>
          <p:cNvSpPr>
            <a:spLocks noGrp="1"/>
          </p:cNvSpPr>
          <p:nvPr>
            <p:ph type="body" sz="quarter" idx="15"/>
          </p:nvPr>
        </p:nvSpPr>
        <p:spPr>
          <a:xfrm>
            <a:off x="695325" y="3126547"/>
            <a:ext cx="10801350" cy="503239"/>
          </a:xfrm>
        </p:spPr>
        <p:txBody>
          <a:bodyPr/>
          <a:lstStyle/>
          <a:p>
            <a:r>
              <a:rPr lang="en-US" dirty="0" smtClean="0"/>
              <a:t>Mini-Exercise: Find out who made this statement and in what context? </a:t>
            </a:r>
            <a:endParaRPr lang="en-US" dirty="0"/>
          </a:p>
        </p:txBody>
      </p:sp>
      <p:sp>
        <p:nvSpPr>
          <p:cNvPr id="5" name="Textplatzhalter 4"/>
          <p:cNvSpPr>
            <a:spLocks noGrp="1"/>
          </p:cNvSpPr>
          <p:nvPr>
            <p:ph type="body" sz="quarter" idx="21"/>
          </p:nvPr>
        </p:nvSpPr>
        <p:spPr/>
        <p:txBody>
          <a:bodyPr/>
          <a:lstStyle/>
          <a:p>
            <a:r>
              <a:rPr lang="en-US" dirty="0" smtClean="0"/>
              <a:t>Terminology - UX</a:t>
            </a:r>
            <a:endParaRPr lang="en-US" dirty="0"/>
          </a:p>
        </p:txBody>
      </p:sp>
      <p:sp>
        <p:nvSpPr>
          <p:cNvPr id="7" name="Fußzeilenplatzhalter 6"/>
          <p:cNvSpPr>
            <a:spLocks noGrp="1"/>
          </p:cNvSpPr>
          <p:nvPr>
            <p:ph type="ftr" sz="quarter" idx="23"/>
          </p:nvPr>
        </p:nvSpPr>
        <p:spPr/>
        <p:txBody>
          <a:bodyPr/>
          <a:lstStyle/>
          <a:p>
            <a:r>
              <a:rPr lang="en-US" smtClean="0"/>
              <a:t>Albrecht Schmidt</a:t>
            </a:r>
            <a:endParaRPr lang="en-US" dirty="0"/>
          </a:p>
        </p:txBody>
      </p:sp>
      <p:sp>
        <p:nvSpPr>
          <p:cNvPr id="8" name="Foliennummernplatzhalter 7"/>
          <p:cNvSpPr>
            <a:spLocks noGrp="1"/>
          </p:cNvSpPr>
          <p:nvPr>
            <p:ph type="sldNum" sz="quarter" idx="24"/>
          </p:nvPr>
        </p:nvSpPr>
        <p:spPr/>
        <p:txBody>
          <a:bodyPr/>
          <a:lstStyle/>
          <a:p>
            <a:fld id="{C564DEAC-083F-4EA1-9D67-84BB3A537A3E}" type="slidenum">
              <a:rPr lang="en-US" smtClean="0"/>
              <a:pPr/>
              <a:t>11</a:t>
            </a:fld>
            <a:endParaRPr lang="en-US" dirty="0"/>
          </a:p>
        </p:txBody>
      </p:sp>
    </p:spTree>
    <p:extLst>
      <p:ext uri="{BB962C8B-B14F-4D97-AF65-F5344CB8AC3E}">
        <p14:creationId xmlns:p14="http://schemas.microsoft.com/office/powerpoint/2010/main" val="38005365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95327" y="115888"/>
            <a:ext cx="8673117" cy="3475210"/>
          </a:xfrm>
        </p:spPr>
        <p:txBody>
          <a:bodyPr>
            <a:normAutofit fontScale="90000"/>
          </a:bodyPr>
          <a:lstStyle/>
          <a:p>
            <a:r>
              <a:rPr lang="en-US" sz="8000" b="0" i="1" smtClean="0"/>
              <a:t>You cannot </a:t>
            </a:r>
            <a:br>
              <a:rPr lang="en-US" sz="8000" b="0" i="1" smtClean="0"/>
            </a:br>
            <a:r>
              <a:rPr lang="en-US" sz="8000" b="0" smtClean="0"/>
              <a:t>not</a:t>
            </a:r>
            <a:r>
              <a:rPr lang="en-US" sz="8000" b="0" i="1" smtClean="0"/>
              <a:t> create a </a:t>
            </a:r>
            <a:br>
              <a:rPr lang="en-US" sz="8000" b="0" i="1" smtClean="0"/>
            </a:br>
            <a:r>
              <a:rPr lang="en-US" sz="8000" b="0" i="1" smtClean="0"/>
              <a:t>User Experience</a:t>
            </a:r>
            <a:br>
              <a:rPr lang="en-US" sz="8000" b="0" i="1" smtClean="0"/>
            </a:br>
            <a:r>
              <a:rPr lang="en-US" b="0" smtClean="0"/>
              <a:t>Every design will create a user experience. </a:t>
            </a:r>
            <a:endParaRPr lang="en-US" sz="1200" b="0" dirty="0"/>
          </a:p>
        </p:txBody>
      </p:sp>
      <p:sp>
        <p:nvSpPr>
          <p:cNvPr id="3" name="Textplatzhalter 2"/>
          <p:cNvSpPr>
            <a:spLocks noGrp="1"/>
          </p:cNvSpPr>
          <p:nvPr>
            <p:ph type="body" sz="quarter" idx="13"/>
          </p:nvPr>
        </p:nvSpPr>
        <p:spPr>
          <a:xfrm>
            <a:off x="695325" y="4452730"/>
            <a:ext cx="7415006" cy="1808922"/>
          </a:xfrm>
        </p:spPr>
        <p:txBody>
          <a:bodyPr>
            <a:normAutofit/>
          </a:bodyPr>
          <a:lstStyle/>
          <a:p>
            <a:endParaRPr lang="en-US" dirty="0"/>
          </a:p>
        </p:txBody>
      </p:sp>
      <p:sp>
        <p:nvSpPr>
          <p:cNvPr id="4" name="Textplatzhalter 3"/>
          <p:cNvSpPr>
            <a:spLocks noGrp="1"/>
          </p:cNvSpPr>
          <p:nvPr>
            <p:ph type="body" sz="quarter" idx="15"/>
          </p:nvPr>
        </p:nvSpPr>
        <p:spPr>
          <a:xfrm>
            <a:off x="695325" y="3900364"/>
            <a:ext cx="10801350" cy="503239"/>
          </a:xfrm>
        </p:spPr>
        <p:txBody>
          <a:bodyPr/>
          <a:lstStyle/>
          <a:p>
            <a:endParaRPr lang="en-US" dirty="0"/>
          </a:p>
        </p:txBody>
      </p:sp>
      <p:sp>
        <p:nvSpPr>
          <p:cNvPr id="5" name="Textplatzhalter 4"/>
          <p:cNvSpPr>
            <a:spLocks noGrp="1"/>
          </p:cNvSpPr>
          <p:nvPr>
            <p:ph type="body" sz="quarter" idx="21"/>
          </p:nvPr>
        </p:nvSpPr>
        <p:spPr/>
        <p:txBody>
          <a:bodyPr/>
          <a:lstStyle/>
          <a:p>
            <a:r>
              <a:rPr lang="en-US" dirty="0" smtClean="0"/>
              <a:t>Terminology - UX</a:t>
            </a:r>
            <a:endParaRPr lang="en-US" dirty="0"/>
          </a:p>
        </p:txBody>
      </p:sp>
      <p:sp>
        <p:nvSpPr>
          <p:cNvPr id="7" name="Fußzeilenplatzhalter 6"/>
          <p:cNvSpPr>
            <a:spLocks noGrp="1"/>
          </p:cNvSpPr>
          <p:nvPr>
            <p:ph type="ftr" sz="quarter" idx="23"/>
          </p:nvPr>
        </p:nvSpPr>
        <p:spPr/>
        <p:txBody>
          <a:bodyPr/>
          <a:lstStyle/>
          <a:p>
            <a:r>
              <a:rPr lang="en-US" smtClean="0"/>
              <a:t>Albrecht Schmidt</a:t>
            </a:r>
            <a:endParaRPr lang="en-US" dirty="0"/>
          </a:p>
        </p:txBody>
      </p:sp>
      <p:sp>
        <p:nvSpPr>
          <p:cNvPr id="8" name="Foliennummernplatzhalter 7"/>
          <p:cNvSpPr>
            <a:spLocks noGrp="1"/>
          </p:cNvSpPr>
          <p:nvPr>
            <p:ph type="sldNum" sz="quarter" idx="24"/>
          </p:nvPr>
        </p:nvSpPr>
        <p:spPr/>
        <p:txBody>
          <a:bodyPr/>
          <a:lstStyle/>
          <a:p>
            <a:fld id="{C564DEAC-083F-4EA1-9D67-84BB3A537A3E}" type="slidenum">
              <a:rPr lang="en-US" smtClean="0"/>
              <a:pPr/>
              <a:t>12</a:t>
            </a:fld>
            <a:endParaRPr lang="en-US" dirty="0"/>
          </a:p>
        </p:txBody>
      </p:sp>
    </p:spTree>
    <p:extLst>
      <p:ext uri="{BB962C8B-B14F-4D97-AF65-F5344CB8AC3E}">
        <p14:creationId xmlns:p14="http://schemas.microsoft.com/office/powerpoint/2010/main" val="26085247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Experiences are never “stand alone” </a:t>
            </a:r>
            <a:br>
              <a:rPr lang="en-US" smtClean="0"/>
            </a:br>
            <a:r>
              <a:rPr lang="en-US" smtClean="0"/>
              <a:t>they cannot be assessed in “isolation”</a:t>
            </a:r>
            <a:endParaRPr lang="en-US" dirty="0"/>
          </a:p>
        </p:txBody>
      </p:sp>
      <p:sp>
        <p:nvSpPr>
          <p:cNvPr id="3" name="Textplatzhalter 2"/>
          <p:cNvSpPr>
            <a:spLocks noGrp="1"/>
          </p:cNvSpPr>
          <p:nvPr>
            <p:ph type="body" sz="quarter" idx="13"/>
          </p:nvPr>
        </p:nvSpPr>
        <p:spPr/>
        <p:txBody>
          <a:bodyPr/>
          <a:lstStyle/>
          <a:p>
            <a:endParaRPr lang="en-US" smtClean="0"/>
          </a:p>
          <a:p>
            <a:endParaRPr lang="en-US" smtClean="0"/>
          </a:p>
          <a:p>
            <a:endParaRPr lang="en-US" dirty="0" smtClean="0"/>
          </a:p>
        </p:txBody>
      </p:sp>
      <p:sp>
        <p:nvSpPr>
          <p:cNvPr id="4" name="Textplatzhalter 3"/>
          <p:cNvSpPr>
            <a:spLocks noGrp="1"/>
          </p:cNvSpPr>
          <p:nvPr>
            <p:ph type="body" sz="quarter" idx="15"/>
          </p:nvPr>
        </p:nvSpPr>
        <p:spPr/>
        <p:txBody>
          <a:bodyPr/>
          <a:lstStyle/>
          <a:p>
            <a:r>
              <a:rPr lang="en-US" smtClean="0"/>
              <a:t>User Experience is contextualized </a:t>
            </a:r>
            <a:endParaRPr lang="en-US" dirty="0"/>
          </a:p>
        </p:txBody>
      </p:sp>
      <p:sp>
        <p:nvSpPr>
          <p:cNvPr id="5" name="Textplatzhalter 4"/>
          <p:cNvSpPr>
            <a:spLocks noGrp="1"/>
          </p:cNvSpPr>
          <p:nvPr>
            <p:ph type="body" sz="quarter" idx="21"/>
          </p:nvPr>
        </p:nvSpPr>
        <p:spPr/>
        <p:txBody>
          <a:bodyPr/>
          <a:lstStyle/>
          <a:p>
            <a:r>
              <a:rPr lang="en-US" dirty="0" smtClean="0"/>
              <a:t>Terminology - UX</a:t>
            </a:r>
            <a:endParaRPr lang="en-US" dirty="0"/>
          </a:p>
        </p:txBody>
      </p:sp>
      <p:sp>
        <p:nvSpPr>
          <p:cNvPr id="7" name="Fußzeilenplatzhalter 6"/>
          <p:cNvSpPr>
            <a:spLocks noGrp="1"/>
          </p:cNvSpPr>
          <p:nvPr>
            <p:ph type="ftr" sz="quarter" idx="23"/>
          </p:nvPr>
        </p:nvSpPr>
        <p:spPr/>
        <p:txBody>
          <a:bodyPr/>
          <a:lstStyle/>
          <a:p>
            <a:r>
              <a:rPr lang="en-US" smtClean="0"/>
              <a:t>Albrecht Schmidt</a:t>
            </a:r>
            <a:endParaRPr lang="en-US" dirty="0"/>
          </a:p>
        </p:txBody>
      </p:sp>
      <p:sp>
        <p:nvSpPr>
          <p:cNvPr id="8" name="Foliennummernplatzhalter 7"/>
          <p:cNvSpPr>
            <a:spLocks noGrp="1"/>
          </p:cNvSpPr>
          <p:nvPr>
            <p:ph type="sldNum" sz="quarter" idx="24"/>
          </p:nvPr>
        </p:nvSpPr>
        <p:spPr/>
        <p:txBody>
          <a:bodyPr/>
          <a:lstStyle/>
          <a:p>
            <a:fld id="{C564DEAC-083F-4EA1-9D67-84BB3A537A3E}" type="slidenum">
              <a:rPr lang="en-US" smtClean="0"/>
              <a:pPr/>
              <a:t>13</a:t>
            </a:fld>
            <a:endParaRPr lang="en-US" dirty="0"/>
          </a:p>
        </p:txBody>
      </p:sp>
      <p:pic>
        <p:nvPicPr>
          <p:cNvPr id="11"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208713" y="1817116"/>
            <a:ext cx="5361710" cy="398590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2" descr="C:\Users\Niels\Desktop\images\SAM_0095.JPG"/>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695325" y="1817116"/>
            <a:ext cx="2361964" cy="33446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5859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Experience Economy  </a:t>
            </a:r>
            <a:endParaRPr lang="en-US" dirty="0"/>
          </a:p>
        </p:txBody>
      </p:sp>
      <p:sp>
        <p:nvSpPr>
          <p:cNvPr id="3" name="Textplatzhalter 2"/>
          <p:cNvSpPr>
            <a:spLocks noGrp="1"/>
          </p:cNvSpPr>
          <p:nvPr>
            <p:ph type="body" sz="quarter" idx="13"/>
          </p:nvPr>
        </p:nvSpPr>
        <p:spPr/>
        <p:txBody>
          <a:bodyPr/>
          <a:lstStyle/>
          <a:p>
            <a:endParaRPr lang="en-US" smtClean="0"/>
          </a:p>
          <a:p>
            <a:endParaRPr lang="en-US" smtClean="0"/>
          </a:p>
          <a:p>
            <a:endParaRPr lang="en-US" dirty="0" smtClean="0"/>
          </a:p>
        </p:txBody>
      </p:sp>
      <p:sp>
        <p:nvSpPr>
          <p:cNvPr id="4" name="Textplatzhalter 3"/>
          <p:cNvSpPr>
            <a:spLocks noGrp="1"/>
          </p:cNvSpPr>
          <p:nvPr>
            <p:ph type="body" sz="quarter" idx="15"/>
          </p:nvPr>
        </p:nvSpPr>
        <p:spPr/>
        <p:txBody>
          <a:bodyPr/>
          <a:lstStyle/>
          <a:p>
            <a:r>
              <a:rPr lang="en-US" smtClean="0"/>
              <a:t>An Economic Perspective on UX</a:t>
            </a:r>
            <a:endParaRPr lang="en-US" dirty="0"/>
          </a:p>
        </p:txBody>
      </p:sp>
      <p:sp>
        <p:nvSpPr>
          <p:cNvPr id="5" name="Textplatzhalter 4"/>
          <p:cNvSpPr>
            <a:spLocks noGrp="1"/>
          </p:cNvSpPr>
          <p:nvPr>
            <p:ph type="body" sz="quarter" idx="21"/>
          </p:nvPr>
        </p:nvSpPr>
        <p:spPr/>
        <p:txBody>
          <a:bodyPr/>
          <a:lstStyle/>
          <a:p>
            <a:r>
              <a:rPr lang="en-US" dirty="0" smtClean="0"/>
              <a:t>Terminology - UX</a:t>
            </a:r>
            <a:endParaRPr lang="en-US" dirty="0"/>
          </a:p>
        </p:txBody>
      </p:sp>
      <p:sp>
        <p:nvSpPr>
          <p:cNvPr id="7" name="Fußzeilenplatzhalter 6"/>
          <p:cNvSpPr>
            <a:spLocks noGrp="1"/>
          </p:cNvSpPr>
          <p:nvPr>
            <p:ph type="ftr" sz="quarter" idx="23"/>
          </p:nvPr>
        </p:nvSpPr>
        <p:spPr/>
        <p:txBody>
          <a:bodyPr/>
          <a:lstStyle/>
          <a:p>
            <a:r>
              <a:rPr lang="en-US" smtClean="0"/>
              <a:t>Albrecht Schmidt</a:t>
            </a:r>
            <a:endParaRPr lang="en-US" dirty="0"/>
          </a:p>
        </p:txBody>
      </p:sp>
      <p:sp>
        <p:nvSpPr>
          <p:cNvPr id="8" name="Foliennummernplatzhalter 7"/>
          <p:cNvSpPr>
            <a:spLocks noGrp="1"/>
          </p:cNvSpPr>
          <p:nvPr>
            <p:ph type="sldNum" sz="quarter" idx="24"/>
          </p:nvPr>
        </p:nvSpPr>
        <p:spPr/>
        <p:txBody>
          <a:bodyPr/>
          <a:lstStyle/>
          <a:p>
            <a:fld id="{C564DEAC-083F-4EA1-9D67-84BB3A537A3E}" type="slidenum">
              <a:rPr lang="en-US" smtClean="0"/>
              <a:pPr/>
              <a:t>14</a:t>
            </a:fld>
            <a:endParaRPr lang="en-US" dirty="0"/>
          </a:p>
        </p:txBody>
      </p:sp>
      <p:sp>
        <p:nvSpPr>
          <p:cNvPr id="13" name="Inhaltsplatzhalter 2"/>
          <p:cNvSpPr txBox="1">
            <a:spLocks/>
          </p:cNvSpPr>
          <p:nvPr/>
        </p:nvSpPr>
        <p:spPr>
          <a:xfrm>
            <a:off x="695325" y="5737955"/>
            <a:ext cx="7941780" cy="473422"/>
          </a:xfrm>
          <a:prstGeom prst="rect">
            <a:avLst/>
          </a:prstGeom>
        </p:spPr>
        <p:txBody>
          <a:bodyPr>
            <a:normAutofit/>
          </a:bodyPr>
          <a:lstStyle>
            <a:lvl1pPr marL="285750" marR="0" indent="-285750" algn="l" defTabSz="284400" rtl="0" eaLnBrk="1" fontAlgn="auto" latinLnBrk="0" hangingPunct="1">
              <a:lnSpc>
                <a:spcPct val="90000"/>
              </a:lnSpc>
              <a:spcBef>
                <a:spcPts val="500"/>
              </a:spcBef>
              <a:spcAft>
                <a:spcPts val="600"/>
              </a:spcAft>
              <a:buClr>
                <a:srgbClr val="00B0F0"/>
              </a:buClr>
              <a:buSzPts val="2400"/>
              <a:buFont typeface="Wingdings" panose="05000000000000000000" pitchFamily="2" charset="2"/>
              <a:buChar char="§"/>
              <a:tabLst/>
              <a:defRPr lang="en-US" sz="2200" kern="1200" noProof="0" dirty="0">
                <a:solidFill>
                  <a:schemeClr val="tx1"/>
                </a:solidFill>
                <a:latin typeface="Arial" panose="020B0604020202020204" pitchFamily="34" charset="0"/>
                <a:ea typeface="+mn-ea"/>
                <a:cs typeface="Arial" panose="020B0604020202020204" pitchFamily="34" charset="0"/>
              </a:defRPr>
            </a:lvl1pPr>
            <a:lvl2pPr marL="538163" indent="-180975" algn="l" defTabSz="914400" rtl="0" eaLnBrk="1" latinLnBrk="0" hangingPunct="1">
              <a:lnSpc>
                <a:spcPct val="90000"/>
              </a:lnSpc>
              <a:spcBef>
                <a:spcPts val="500"/>
              </a:spcBef>
              <a:spcAft>
                <a:spcPts val="600"/>
              </a:spcAft>
              <a:buClr>
                <a:srgbClr val="00B0F0"/>
              </a:buClr>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2pPr>
            <a:lvl3pPr marL="808038" indent="-180975" algn="l" defTabSz="914400" rtl="0" eaLnBrk="1" latinLnBrk="0" hangingPunct="1">
              <a:lnSpc>
                <a:spcPct val="90000"/>
              </a:lnSpc>
              <a:spcBef>
                <a:spcPts val="500"/>
              </a:spcBef>
              <a:spcAft>
                <a:spcPts val="600"/>
              </a:spcAft>
              <a:buClr>
                <a:srgbClr val="00B0F0"/>
              </a:buClr>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3pPr>
            <a:lvl4pPr marL="1077913" indent="-182563" algn="l" defTabSz="914400" rtl="0" eaLnBrk="1" latinLnBrk="0" hangingPunct="1">
              <a:lnSpc>
                <a:spcPct val="90000"/>
              </a:lnSpc>
              <a:spcBef>
                <a:spcPts val="500"/>
              </a:spcBef>
              <a:spcAft>
                <a:spcPts val="600"/>
              </a:spcAft>
              <a:buClr>
                <a:srgbClr val="00B0F0"/>
              </a:buClr>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4pPr>
            <a:lvl5pPr marL="1346200" indent="-180975" algn="l" defTabSz="914400" rtl="0" eaLnBrk="1" latinLnBrk="0" hangingPunct="1">
              <a:lnSpc>
                <a:spcPct val="90000"/>
              </a:lnSpc>
              <a:spcBef>
                <a:spcPts val="500"/>
              </a:spcBef>
              <a:spcAft>
                <a:spcPts val="600"/>
              </a:spcAft>
              <a:buClr>
                <a:srgbClr val="00B0F0"/>
              </a:buClr>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t>Pine, B. Joseph, and James H. Gilmore. "Welcome to the experience economy." Harvard business review 76 (1998): </a:t>
            </a:r>
            <a:r>
              <a:rPr lang="en-US" sz="1200" dirty="0" smtClean="0"/>
              <a:t>97-105. </a:t>
            </a:r>
            <a:r>
              <a:rPr lang="de-DE" sz="1200" dirty="0" smtClean="0">
                <a:hlinkClick r:id="rId3"/>
              </a:rPr>
              <a:t>https</a:t>
            </a:r>
            <a:r>
              <a:rPr lang="de-DE" sz="1200" dirty="0">
                <a:hlinkClick r:id="rId3"/>
              </a:rPr>
              <a:t>://hbr.org/1998/07/welcome-to-the-experience-economy</a:t>
            </a:r>
            <a:endParaRPr lang="en-US" sz="1200" dirty="0"/>
          </a:p>
        </p:txBody>
      </p:sp>
      <p:pic>
        <p:nvPicPr>
          <p:cNvPr id="14" name="Picture 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95325" y="1584699"/>
            <a:ext cx="3760298" cy="40641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Grafik 8"/>
          <p:cNvPicPr>
            <a:picLocks noChangeAspect="1"/>
          </p:cNvPicPr>
          <p:nvPr/>
        </p:nvPicPr>
        <p:blipFill rotWithShape="1">
          <a:blip r:embed="rId5"/>
          <a:srcRect r="12980"/>
          <a:stretch/>
        </p:blipFill>
        <p:spPr>
          <a:xfrm rot="5400000">
            <a:off x="5281442" y="2392547"/>
            <a:ext cx="2529843" cy="3863917"/>
          </a:xfrm>
          <a:prstGeom prst="rect">
            <a:avLst/>
          </a:prstGeom>
          <a:ln>
            <a:noFill/>
          </a:ln>
          <a:effectLst>
            <a:outerShdw blurRad="292100" dist="139700" dir="2700000" algn="tl" rotWithShape="0">
              <a:srgbClr val="333333">
                <a:alpha val="65000"/>
              </a:srgbClr>
            </a:outerShdw>
          </a:effectLst>
        </p:spPr>
      </p:pic>
      <p:pic>
        <p:nvPicPr>
          <p:cNvPr id="10" name="Grafik 9"/>
          <p:cNvPicPr>
            <a:picLocks noChangeAspect="1"/>
          </p:cNvPicPr>
          <p:nvPr/>
        </p:nvPicPr>
        <p:blipFill>
          <a:blip r:embed="rId6"/>
          <a:stretch>
            <a:fillRect/>
          </a:stretch>
        </p:blipFill>
        <p:spPr>
          <a:xfrm>
            <a:off x="8637105" y="115888"/>
            <a:ext cx="3430530" cy="4775095"/>
          </a:xfrm>
          <a:prstGeom prst="rect">
            <a:avLst/>
          </a:prstGeom>
          <a:ln>
            <a:noFill/>
          </a:ln>
          <a:effectLst>
            <a:outerShdw blurRad="292100" dist="139700" dir="2700000" algn="tl" rotWithShape="0">
              <a:srgbClr val="333333">
                <a:alpha val="65000"/>
              </a:srgbClr>
            </a:outerShdw>
          </a:effectLst>
        </p:spPr>
      </p:pic>
      <p:pic>
        <p:nvPicPr>
          <p:cNvPr id="15" name="Picture 2"/>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12979632" y="1559984"/>
            <a:ext cx="8458620" cy="4088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3551869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ED7713-B192-49E0-92C0-6BF3F528574A}"/>
              </a:ext>
            </a:extLst>
          </p:cNvPr>
          <p:cNvSpPr>
            <a:spLocks noGrp="1"/>
          </p:cNvSpPr>
          <p:nvPr>
            <p:ph type="title"/>
          </p:nvPr>
        </p:nvSpPr>
        <p:spPr>
          <a:xfrm>
            <a:off x="695326" y="115888"/>
            <a:ext cx="7956549" cy="973137"/>
          </a:xfrm>
        </p:spPr>
        <p:txBody>
          <a:bodyPr>
            <a:normAutofit/>
          </a:bodyPr>
          <a:lstStyle/>
          <a:p>
            <a:r>
              <a:rPr lang="en-US" dirty="0"/>
              <a:t>Technology inevitably alters our perception of reality</a:t>
            </a:r>
            <a:endParaRPr lang="de-DE" dirty="0"/>
          </a:p>
        </p:txBody>
      </p:sp>
      <p:sp>
        <p:nvSpPr>
          <p:cNvPr id="3" name="Text Placeholder 2">
            <a:extLst>
              <a:ext uri="{FF2B5EF4-FFF2-40B4-BE49-F238E27FC236}">
                <a16:creationId xmlns:a16="http://schemas.microsoft.com/office/drawing/2014/main" id="{541F70FF-1E95-4E24-93E1-18E22E554556}"/>
              </a:ext>
            </a:extLst>
          </p:cNvPr>
          <p:cNvSpPr>
            <a:spLocks noGrp="1"/>
          </p:cNvSpPr>
          <p:nvPr>
            <p:ph type="body" sz="quarter" idx="13"/>
          </p:nvPr>
        </p:nvSpPr>
        <p:spPr>
          <a:xfrm>
            <a:off x="695324" y="1592264"/>
            <a:ext cx="8240129" cy="4537074"/>
          </a:xfrm>
        </p:spPr>
        <p:txBody>
          <a:bodyPr>
            <a:normAutofit/>
          </a:bodyPr>
          <a:lstStyle/>
          <a:p>
            <a:pPr marL="342900" indent="-342900"/>
            <a:endParaRPr lang="en-US" sz="2400" dirty="0"/>
          </a:p>
        </p:txBody>
      </p:sp>
      <p:sp>
        <p:nvSpPr>
          <p:cNvPr id="4" name="Text Placeholder 3">
            <a:extLst>
              <a:ext uri="{FF2B5EF4-FFF2-40B4-BE49-F238E27FC236}">
                <a16:creationId xmlns:a16="http://schemas.microsoft.com/office/drawing/2014/main" id="{37443A54-0455-4A5D-AFB3-FDC48B4773C7}"/>
              </a:ext>
            </a:extLst>
          </p:cNvPr>
          <p:cNvSpPr>
            <a:spLocks noGrp="1"/>
          </p:cNvSpPr>
          <p:nvPr>
            <p:ph type="body" sz="quarter" idx="15"/>
          </p:nvPr>
        </p:nvSpPr>
        <p:spPr>
          <a:xfrm>
            <a:off x="695323" y="1054322"/>
            <a:ext cx="7956549" cy="503239"/>
          </a:xfrm>
        </p:spPr>
        <p:txBody>
          <a:bodyPr/>
          <a:lstStyle/>
          <a:p>
            <a:endParaRPr lang="de-DE" dirty="0"/>
          </a:p>
        </p:txBody>
      </p:sp>
      <p:sp>
        <p:nvSpPr>
          <p:cNvPr id="5" name="Text Placeholder 4">
            <a:extLst>
              <a:ext uri="{FF2B5EF4-FFF2-40B4-BE49-F238E27FC236}">
                <a16:creationId xmlns:a16="http://schemas.microsoft.com/office/drawing/2014/main" id="{0415F99B-E078-4B6F-9146-4BAE7B822CAA}"/>
              </a:ext>
            </a:extLst>
          </p:cNvPr>
          <p:cNvSpPr>
            <a:spLocks noGrp="1"/>
          </p:cNvSpPr>
          <p:nvPr>
            <p:ph type="body" sz="quarter" idx="21"/>
          </p:nvPr>
        </p:nvSpPr>
        <p:spPr/>
        <p:txBody>
          <a:bodyPr/>
          <a:lstStyle/>
          <a:p>
            <a:r>
              <a:rPr lang="en-US" dirty="0" smtClean="0"/>
              <a:t>Terminology - UX</a:t>
            </a:r>
            <a:endParaRPr lang="en-US" dirty="0"/>
          </a:p>
        </p:txBody>
      </p:sp>
      <p:sp>
        <p:nvSpPr>
          <p:cNvPr id="6" name="Footer Placeholder 5">
            <a:extLst>
              <a:ext uri="{FF2B5EF4-FFF2-40B4-BE49-F238E27FC236}">
                <a16:creationId xmlns:a16="http://schemas.microsoft.com/office/drawing/2014/main" id="{FF16457E-E0CD-4DD5-B84C-EABA4D1CA2B9}"/>
              </a:ext>
            </a:extLst>
          </p:cNvPr>
          <p:cNvSpPr>
            <a:spLocks noGrp="1"/>
          </p:cNvSpPr>
          <p:nvPr>
            <p:ph type="ftr" sz="quarter" idx="23"/>
          </p:nvPr>
        </p:nvSpPr>
        <p:spPr/>
        <p:txBody>
          <a:bodyPr/>
          <a:lstStyle/>
          <a:p>
            <a:r>
              <a:rPr lang="de-DE" dirty="0" smtClean="0"/>
              <a:t>Albrecht Schmidt</a:t>
            </a:r>
            <a:endParaRPr lang="de-DE" dirty="0"/>
          </a:p>
        </p:txBody>
      </p:sp>
      <p:sp>
        <p:nvSpPr>
          <p:cNvPr id="7" name="Slide Number Placeholder 6">
            <a:extLst>
              <a:ext uri="{FF2B5EF4-FFF2-40B4-BE49-F238E27FC236}">
                <a16:creationId xmlns:a16="http://schemas.microsoft.com/office/drawing/2014/main" id="{CAFE2F5F-E4B9-470E-B2E4-C70F3B9261E8}"/>
              </a:ext>
            </a:extLst>
          </p:cNvPr>
          <p:cNvSpPr>
            <a:spLocks noGrp="1"/>
          </p:cNvSpPr>
          <p:nvPr>
            <p:ph type="sldNum" sz="quarter" idx="24"/>
          </p:nvPr>
        </p:nvSpPr>
        <p:spPr/>
        <p:txBody>
          <a:bodyPr/>
          <a:lstStyle/>
          <a:p>
            <a:fld id="{C564DEAC-083F-4EA1-9D67-84BB3A537A3E}" type="slidenum">
              <a:rPr lang="de-DE" smtClean="0"/>
              <a:pPr/>
              <a:t>15</a:t>
            </a:fld>
            <a:endParaRPr lang="de-DE" dirty="0"/>
          </a:p>
        </p:txBody>
      </p:sp>
      <p:pic>
        <p:nvPicPr>
          <p:cNvPr id="11" name="Picture 2" descr="http://www.cs.nott.ac.uk/~jqm/wp-content/uploads/2011/05/present.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2859" r="13466"/>
          <a:stretch/>
        </p:blipFill>
        <p:spPr bwMode="auto">
          <a:xfrm>
            <a:off x="695324" y="1592264"/>
            <a:ext cx="5089793" cy="3600000"/>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5"/>
          <p:cNvSpPr/>
          <p:nvPr/>
        </p:nvSpPr>
        <p:spPr>
          <a:xfrm>
            <a:off x="695323" y="5156316"/>
            <a:ext cx="5089793" cy="600164"/>
          </a:xfrm>
          <a:prstGeom prst="rect">
            <a:avLst/>
          </a:prstGeom>
        </p:spPr>
        <p:txBody>
          <a:bodyPr wrap="square" lIns="0" rIns="0">
            <a:spAutoFit/>
          </a:bodyPr>
          <a:lstStyle/>
          <a:p>
            <a:r>
              <a:rPr lang="en-US" sz="1050" dirty="0">
                <a:solidFill>
                  <a:schemeClr val="bg1">
                    <a:lumMod val="50000"/>
                  </a:schemeClr>
                </a:solidFill>
              </a:rPr>
              <a:t>Image from: http://www.cs.nott.ac.uk/~jqm/?p=501</a:t>
            </a:r>
          </a:p>
          <a:p>
            <a:r>
              <a:rPr lang="en-US" sz="1050" dirty="0">
                <a:solidFill>
                  <a:schemeClr val="bg1">
                    <a:lumMod val="50000"/>
                  </a:schemeClr>
                </a:solidFill>
              </a:rPr>
              <a:t>Marshall, Joe, et al. "The gas mask: a probe for exploring fearsome interactions." CHI'11 Extended Abstracts on Human Factors in Computing Systems. ACM, 2011</a:t>
            </a:r>
            <a:r>
              <a:rPr lang="en-US" sz="1200" dirty="0"/>
              <a:t>.</a:t>
            </a:r>
          </a:p>
        </p:txBody>
      </p:sp>
      <p:pic>
        <p:nvPicPr>
          <p:cNvPr id="1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85117" y="1592264"/>
            <a:ext cx="3459577" cy="40829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2967227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ED7713-B192-49E0-92C0-6BF3F528574A}"/>
              </a:ext>
            </a:extLst>
          </p:cNvPr>
          <p:cNvSpPr>
            <a:spLocks noGrp="1"/>
          </p:cNvSpPr>
          <p:nvPr>
            <p:ph type="title"/>
          </p:nvPr>
        </p:nvSpPr>
        <p:spPr/>
        <p:txBody>
          <a:bodyPr/>
          <a:lstStyle/>
          <a:p>
            <a:r>
              <a:rPr lang="en-US" dirty="0" smtClean="0"/>
              <a:t>Did you understand this block?</a:t>
            </a:r>
            <a:endParaRPr lang="en-US" dirty="0"/>
          </a:p>
        </p:txBody>
      </p:sp>
      <p:sp>
        <p:nvSpPr>
          <p:cNvPr id="3" name="Text Placeholder 2">
            <a:extLst>
              <a:ext uri="{FF2B5EF4-FFF2-40B4-BE49-F238E27FC236}">
                <a16:creationId xmlns:a16="http://schemas.microsoft.com/office/drawing/2014/main" id="{541F70FF-1E95-4E24-93E1-18E22E554556}"/>
              </a:ext>
            </a:extLst>
          </p:cNvPr>
          <p:cNvSpPr>
            <a:spLocks noGrp="1"/>
          </p:cNvSpPr>
          <p:nvPr>
            <p:ph type="body" sz="quarter" idx="13"/>
          </p:nvPr>
        </p:nvSpPr>
        <p:spPr>
          <a:xfrm>
            <a:off x="695324" y="1592264"/>
            <a:ext cx="8200198" cy="4858232"/>
          </a:xfrm>
        </p:spPr>
        <p:txBody>
          <a:bodyPr>
            <a:normAutofit/>
          </a:bodyPr>
          <a:lstStyle/>
          <a:p>
            <a:r>
              <a:rPr lang="en-US" dirty="0" smtClean="0"/>
              <a:t>Gillian </a:t>
            </a:r>
            <a:r>
              <a:rPr lang="en-US" dirty="0"/>
              <a:t>Crampton Smith proposes 4 dimensions of interaction design. What are they? Provide examples of user interfaces components</a:t>
            </a:r>
          </a:p>
          <a:p>
            <a:r>
              <a:rPr lang="en-US" dirty="0" smtClean="0"/>
              <a:t>Explain </a:t>
            </a:r>
            <a:r>
              <a:rPr lang="en-US" dirty="0"/>
              <a:t>the term user experience and name major factors influencing it</a:t>
            </a:r>
            <a:r>
              <a:rPr lang="en-US" dirty="0" smtClean="0"/>
              <a:t>.</a:t>
            </a:r>
          </a:p>
          <a:p>
            <a:r>
              <a:rPr lang="en-US" dirty="0" smtClean="0"/>
              <a:t>Why </a:t>
            </a:r>
            <a:r>
              <a:rPr lang="en-US" dirty="0"/>
              <a:t>is user experience relevant from an economical perspective?</a:t>
            </a:r>
            <a:br>
              <a:rPr lang="en-US" dirty="0"/>
            </a:br>
            <a:r>
              <a:rPr lang="en-US" sz="1100" b="1" dirty="0"/>
              <a:t/>
            </a:r>
            <a:br>
              <a:rPr lang="en-US" sz="1100" b="1" dirty="0"/>
            </a:br>
            <a:endParaRPr lang="en-US" dirty="0"/>
          </a:p>
          <a:p>
            <a:endParaRPr lang="en-US" dirty="0" smtClean="0"/>
          </a:p>
          <a:p>
            <a:endParaRPr lang="en-US" dirty="0"/>
          </a:p>
          <a:p>
            <a:endParaRPr lang="en-US" dirty="0"/>
          </a:p>
        </p:txBody>
      </p:sp>
      <p:sp>
        <p:nvSpPr>
          <p:cNvPr id="4" name="Text Placeholder 3">
            <a:extLst>
              <a:ext uri="{FF2B5EF4-FFF2-40B4-BE49-F238E27FC236}">
                <a16:creationId xmlns:a16="http://schemas.microsoft.com/office/drawing/2014/main" id="{37443A54-0455-4A5D-AFB3-FDC48B4773C7}"/>
              </a:ext>
            </a:extLst>
          </p:cNvPr>
          <p:cNvSpPr>
            <a:spLocks noGrp="1"/>
          </p:cNvSpPr>
          <p:nvPr>
            <p:ph type="body" sz="quarter" idx="15"/>
          </p:nvPr>
        </p:nvSpPr>
        <p:spPr/>
        <p:txBody>
          <a:bodyPr/>
          <a:lstStyle/>
          <a:p>
            <a:r>
              <a:rPr lang="en-US" dirty="0" smtClean="0"/>
              <a:t>Can you answer these questions?</a:t>
            </a:r>
            <a:endParaRPr lang="en-US" dirty="0"/>
          </a:p>
        </p:txBody>
      </p:sp>
      <p:sp>
        <p:nvSpPr>
          <p:cNvPr id="5" name="Text Placeholder 4">
            <a:extLst>
              <a:ext uri="{FF2B5EF4-FFF2-40B4-BE49-F238E27FC236}">
                <a16:creationId xmlns:a16="http://schemas.microsoft.com/office/drawing/2014/main" id="{0415F99B-E078-4B6F-9146-4BAE7B822CAA}"/>
              </a:ext>
            </a:extLst>
          </p:cNvPr>
          <p:cNvSpPr>
            <a:spLocks noGrp="1"/>
          </p:cNvSpPr>
          <p:nvPr>
            <p:ph type="body" sz="quarter" idx="21"/>
          </p:nvPr>
        </p:nvSpPr>
        <p:spPr/>
        <p:txBody>
          <a:bodyPr/>
          <a:lstStyle/>
          <a:p>
            <a:r>
              <a:rPr lang="en-US" dirty="0" smtClean="0"/>
              <a:t>Terminology - UX</a:t>
            </a:r>
            <a:endParaRPr lang="de-DE" dirty="0"/>
          </a:p>
        </p:txBody>
      </p:sp>
      <p:sp>
        <p:nvSpPr>
          <p:cNvPr id="6" name="Footer Placeholder 5">
            <a:extLst>
              <a:ext uri="{FF2B5EF4-FFF2-40B4-BE49-F238E27FC236}">
                <a16:creationId xmlns:a16="http://schemas.microsoft.com/office/drawing/2014/main" id="{FF16457E-E0CD-4DD5-B84C-EABA4D1CA2B9}"/>
              </a:ext>
            </a:extLst>
          </p:cNvPr>
          <p:cNvSpPr>
            <a:spLocks noGrp="1"/>
          </p:cNvSpPr>
          <p:nvPr>
            <p:ph type="ftr" sz="quarter" idx="23"/>
          </p:nvPr>
        </p:nvSpPr>
        <p:spPr/>
        <p:txBody>
          <a:bodyPr/>
          <a:lstStyle/>
          <a:p>
            <a:r>
              <a:rPr lang="de-DE" dirty="0" smtClean="0"/>
              <a:t>Albrecht Schmidt</a:t>
            </a:r>
            <a:endParaRPr lang="de-DE" dirty="0"/>
          </a:p>
        </p:txBody>
      </p:sp>
      <p:sp>
        <p:nvSpPr>
          <p:cNvPr id="7" name="Slide Number Placeholder 6">
            <a:extLst>
              <a:ext uri="{FF2B5EF4-FFF2-40B4-BE49-F238E27FC236}">
                <a16:creationId xmlns:a16="http://schemas.microsoft.com/office/drawing/2014/main" id="{CAFE2F5F-E4B9-470E-B2E4-C70F3B9261E8}"/>
              </a:ext>
            </a:extLst>
          </p:cNvPr>
          <p:cNvSpPr>
            <a:spLocks noGrp="1"/>
          </p:cNvSpPr>
          <p:nvPr>
            <p:ph type="sldNum" sz="quarter" idx="24"/>
          </p:nvPr>
        </p:nvSpPr>
        <p:spPr/>
        <p:txBody>
          <a:bodyPr/>
          <a:lstStyle/>
          <a:p>
            <a:fld id="{C564DEAC-083F-4EA1-9D67-84BB3A537A3E}" type="slidenum">
              <a:rPr lang="de-DE" smtClean="0"/>
              <a:pPr/>
              <a:t>16</a:t>
            </a:fld>
            <a:endParaRPr lang="de-DE" dirty="0"/>
          </a:p>
        </p:txBody>
      </p:sp>
      <p:pic>
        <p:nvPicPr>
          <p:cNvPr id="8" name="Grafik 14">
            <a:extLst>
              <a:ext uri="{FF2B5EF4-FFF2-40B4-BE49-F238E27FC236}">
                <a16:creationId xmlns:a16="http://schemas.microsoft.com/office/drawing/2014/main" id="{BA18BD1D-9A86-4B9F-9E6D-85A142FED8E2}"/>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667534" y="189706"/>
            <a:ext cx="1148241" cy="1150938"/>
          </a:xfrm>
          <a:prstGeom prst="rect">
            <a:avLst/>
          </a:prstGeom>
        </p:spPr>
      </p:pic>
    </p:spTree>
    <p:extLst>
      <p:ext uri="{BB962C8B-B14F-4D97-AF65-F5344CB8AC3E}">
        <p14:creationId xmlns:p14="http://schemas.microsoft.com/office/powerpoint/2010/main" val="100688601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User Experience in Detail</a:t>
            </a:r>
            <a:endParaRPr lang="en-US" dirty="0"/>
          </a:p>
        </p:txBody>
      </p:sp>
      <p:sp>
        <p:nvSpPr>
          <p:cNvPr id="14" name="Textplatzhalter 13"/>
          <p:cNvSpPr>
            <a:spLocks noGrp="1"/>
          </p:cNvSpPr>
          <p:nvPr>
            <p:ph type="body" sz="quarter" idx="13"/>
          </p:nvPr>
        </p:nvSpPr>
        <p:spPr/>
        <p:txBody>
          <a:bodyPr/>
          <a:lstStyle/>
          <a:p>
            <a:endParaRPr lang="de-DE"/>
          </a:p>
        </p:txBody>
      </p:sp>
      <p:sp>
        <p:nvSpPr>
          <p:cNvPr id="4" name="Textplatzhalter 3"/>
          <p:cNvSpPr>
            <a:spLocks noGrp="1"/>
          </p:cNvSpPr>
          <p:nvPr>
            <p:ph type="body" sz="quarter" idx="15"/>
          </p:nvPr>
        </p:nvSpPr>
        <p:spPr/>
        <p:txBody>
          <a:bodyPr/>
          <a:lstStyle/>
          <a:p>
            <a:r>
              <a:rPr lang="en-US" smtClean="0"/>
              <a:t>Recommended Additional Material - read or watch</a:t>
            </a:r>
            <a:br>
              <a:rPr lang="en-US" smtClean="0"/>
            </a:br>
            <a:endParaRPr lang="en-US" dirty="0"/>
          </a:p>
        </p:txBody>
      </p:sp>
      <p:sp>
        <p:nvSpPr>
          <p:cNvPr id="5" name="Textplatzhalter 4"/>
          <p:cNvSpPr>
            <a:spLocks noGrp="1"/>
          </p:cNvSpPr>
          <p:nvPr>
            <p:ph type="body" sz="quarter" idx="21"/>
          </p:nvPr>
        </p:nvSpPr>
        <p:spPr/>
        <p:txBody>
          <a:bodyPr/>
          <a:lstStyle/>
          <a:p>
            <a:r>
              <a:rPr lang="en-US" dirty="0" smtClean="0"/>
              <a:t>Terminology - UX</a:t>
            </a:r>
            <a:endParaRPr lang="en-US" dirty="0"/>
          </a:p>
        </p:txBody>
      </p:sp>
      <p:sp>
        <p:nvSpPr>
          <p:cNvPr id="7" name="Fußzeilenplatzhalter 6"/>
          <p:cNvSpPr>
            <a:spLocks noGrp="1"/>
          </p:cNvSpPr>
          <p:nvPr>
            <p:ph type="ftr" sz="quarter" idx="23"/>
          </p:nvPr>
        </p:nvSpPr>
        <p:spPr/>
        <p:txBody>
          <a:bodyPr/>
          <a:lstStyle/>
          <a:p>
            <a:r>
              <a:rPr lang="en-US" smtClean="0"/>
              <a:t>Albrecht Schmidt</a:t>
            </a:r>
            <a:endParaRPr lang="en-US" dirty="0"/>
          </a:p>
        </p:txBody>
      </p:sp>
      <p:sp>
        <p:nvSpPr>
          <p:cNvPr id="8" name="Foliennummernplatzhalter 7"/>
          <p:cNvSpPr>
            <a:spLocks noGrp="1"/>
          </p:cNvSpPr>
          <p:nvPr>
            <p:ph type="sldNum" sz="quarter" idx="24"/>
          </p:nvPr>
        </p:nvSpPr>
        <p:spPr/>
        <p:txBody>
          <a:bodyPr/>
          <a:lstStyle/>
          <a:p>
            <a:fld id="{C564DEAC-083F-4EA1-9D67-84BB3A537A3E}" type="slidenum">
              <a:rPr lang="en-US" smtClean="0"/>
              <a:pPr/>
              <a:t>17</a:t>
            </a:fld>
            <a:endParaRPr lang="en-US" dirty="0"/>
          </a:p>
        </p:txBody>
      </p:sp>
      <p:pic>
        <p:nvPicPr>
          <p:cNvPr id="17" name="Picture 2"/>
          <p:cNvPicPr>
            <a:picLocks noChangeAspect="1" noChangeArrowheads="1"/>
          </p:cNvPicPr>
          <p:nvPr/>
        </p:nvPicPr>
        <p:blipFill rotWithShape="1">
          <a:blip r:embed="rId3">
            <a:extLst>
              <a:ext uri="{28A0092B-C50C-407E-A947-70E740481C1C}">
                <a14:useLocalDpi xmlns:a14="http://schemas.microsoft.com/office/drawing/2010/main"/>
              </a:ext>
            </a:extLst>
          </a:blip>
          <a:srcRect b="8403"/>
          <a:stretch/>
        </p:blipFill>
        <p:spPr bwMode="auto">
          <a:xfrm>
            <a:off x="3668364" y="1519763"/>
            <a:ext cx="4891662" cy="293878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8" name="Rechteck 17"/>
          <p:cNvSpPr/>
          <p:nvPr/>
        </p:nvSpPr>
        <p:spPr>
          <a:xfrm>
            <a:off x="676600" y="4636397"/>
            <a:ext cx="8095749" cy="1569660"/>
          </a:xfrm>
          <a:prstGeom prst="rect">
            <a:avLst/>
          </a:prstGeom>
        </p:spPr>
        <p:txBody>
          <a:bodyPr wrap="square">
            <a:spAutoFit/>
          </a:bodyPr>
          <a:lstStyle/>
          <a:p>
            <a:r>
              <a:rPr lang="de-DE" sz="1200" dirty="0" err="1"/>
              <a:t>Hassenzahl</a:t>
            </a:r>
            <a:r>
              <a:rPr lang="de-DE" sz="1200" dirty="0"/>
              <a:t>, Marc (2013): User Experience </a:t>
            </a:r>
            <a:r>
              <a:rPr lang="de-DE" sz="1200" dirty="0" err="1"/>
              <a:t>and</a:t>
            </a:r>
            <a:r>
              <a:rPr lang="de-DE" sz="1200" dirty="0"/>
              <a:t> Experience Design. In: </a:t>
            </a:r>
            <a:r>
              <a:rPr lang="de-DE" sz="1200" dirty="0" err="1"/>
              <a:t>Soegaard</a:t>
            </a:r>
            <a:r>
              <a:rPr lang="de-DE" sz="1200" dirty="0"/>
              <a:t>, </a:t>
            </a:r>
            <a:r>
              <a:rPr lang="de-DE" sz="1200" dirty="0" err="1"/>
              <a:t>Mads</a:t>
            </a:r>
            <a:r>
              <a:rPr lang="de-DE" sz="1200" dirty="0"/>
              <a:t> </a:t>
            </a:r>
            <a:r>
              <a:rPr lang="de-DE" sz="1200" dirty="0" err="1"/>
              <a:t>and</a:t>
            </a:r>
            <a:r>
              <a:rPr lang="de-DE" sz="1200" dirty="0"/>
              <a:t> Dam, </a:t>
            </a:r>
            <a:r>
              <a:rPr lang="de-DE" sz="1200" dirty="0" err="1"/>
              <a:t>Rikke</a:t>
            </a:r>
            <a:r>
              <a:rPr lang="de-DE" sz="1200" dirty="0"/>
              <a:t> Friis (</a:t>
            </a:r>
            <a:r>
              <a:rPr lang="de-DE" sz="1200" dirty="0" err="1"/>
              <a:t>eds</a:t>
            </a:r>
            <a:r>
              <a:rPr lang="de-DE" sz="1200" dirty="0"/>
              <a:t>.). "The </a:t>
            </a:r>
            <a:r>
              <a:rPr lang="de-DE" sz="1200" dirty="0" err="1"/>
              <a:t>Encyclopedia</a:t>
            </a:r>
            <a:r>
              <a:rPr lang="de-DE" sz="1200" dirty="0"/>
              <a:t> of Human-Computer Interaction, 2nd Ed.". </a:t>
            </a:r>
            <a:r>
              <a:rPr lang="de-DE" sz="1200" dirty="0" err="1"/>
              <a:t>Aarhus</a:t>
            </a:r>
            <a:r>
              <a:rPr lang="de-DE" sz="1200" dirty="0"/>
              <a:t>, </a:t>
            </a:r>
            <a:r>
              <a:rPr lang="de-DE" sz="1200" dirty="0" err="1"/>
              <a:t>Denmark</a:t>
            </a:r>
            <a:r>
              <a:rPr lang="de-DE" sz="1200" dirty="0"/>
              <a:t>: The Interaction Design </a:t>
            </a:r>
            <a:r>
              <a:rPr lang="de-DE" sz="1200" dirty="0" err="1"/>
              <a:t>Foundation</a:t>
            </a:r>
            <a:r>
              <a:rPr lang="de-DE" sz="1200" dirty="0"/>
              <a:t>. </a:t>
            </a:r>
            <a:r>
              <a:rPr lang="de-DE" sz="1200" dirty="0" smtClean="0"/>
              <a:t/>
            </a:r>
            <a:br>
              <a:rPr lang="de-DE" sz="1200" dirty="0" smtClean="0"/>
            </a:br>
            <a:r>
              <a:rPr lang="de-DE" sz="1200" dirty="0" smtClean="0">
                <a:hlinkClick r:id="rId4"/>
              </a:rPr>
              <a:t>http</a:t>
            </a:r>
            <a:r>
              <a:rPr lang="de-DE" sz="1200" dirty="0">
                <a:hlinkClick r:id="rId4"/>
              </a:rPr>
              <a:t>://</a:t>
            </a:r>
            <a:r>
              <a:rPr lang="de-DE" sz="1200" dirty="0" smtClean="0">
                <a:hlinkClick r:id="rId4"/>
              </a:rPr>
              <a:t>www.interaction-design.org/encyclopedia/user_experience_and_experience_design.html</a:t>
            </a:r>
            <a:r>
              <a:rPr lang="de-DE" sz="1200" dirty="0" smtClean="0"/>
              <a:t/>
            </a:r>
            <a:br>
              <a:rPr lang="de-DE" sz="1200" dirty="0" smtClean="0"/>
            </a:br>
            <a:endParaRPr lang="de-DE" sz="1200" dirty="0" smtClean="0"/>
          </a:p>
          <a:p>
            <a:r>
              <a:rPr lang="en-US" sz="1200" dirty="0"/>
              <a:t>Effie Lai-Chong Law, Virpi Roto, Marc Hassenzahl, Arnold P.O.S. </a:t>
            </a:r>
            <a:r>
              <a:rPr lang="en-US" sz="1200" dirty="0" err="1"/>
              <a:t>Vermeeren</a:t>
            </a:r>
            <a:r>
              <a:rPr lang="en-US" sz="1200" dirty="0"/>
              <a:t>, and Joke </a:t>
            </a:r>
            <a:r>
              <a:rPr lang="en-US" sz="1200" dirty="0" err="1"/>
              <a:t>Kort</a:t>
            </a:r>
            <a:r>
              <a:rPr lang="en-US" sz="1200" dirty="0"/>
              <a:t>. 2009. Understanding, scoping and defining user experience: a survey approach. In Proceedings of the 27th international conference on Human factors in computing systems(CHI '09). ACM, New York, NY, USA, 719-728. DOI=10.1145/1518701.1518813 </a:t>
            </a:r>
            <a:r>
              <a:rPr lang="en-US" sz="1200" dirty="0">
                <a:hlinkClick r:id="rId5"/>
              </a:rPr>
              <a:t>http://doi.acm.org/10.1145/1518701.1518813</a:t>
            </a:r>
            <a:endParaRPr lang="de-DE" sz="1200" dirty="0"/>
          </a:p>
        </p:txBody>
      </p:sp>
      <p:pic>
        <p:nvPicPr>
          <p:cNvPr id="19"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6600" y="1514824"/>
            <a:ext cx="2633130" cy="295750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val="159802912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References</a:t>
            </a:r>
            <a:endParaRPr lang="en-US" dirty="0"/>
          </a:p>
        </p:txBody>
      </p:sp>
      <p:sp>
        <p:nvSpPr>
          <p:cNvPr id="3" name="Textplatzhalter 2"/>
          <p:cNvSpPr>
            <a:spLocks noGrp="1"/>
          </p:cNvSpPr>
          <p:nvPr>
            <p:ph type="body" sz="quarter" idx="13"/>
          </p:nvPr>
        </p:nvSpPr>
        <p:spPr>
          <a:xfrm>
            <a:off x="695325" y="1592263"/>
            <a:ext cx="7941780" cy="4868171"/>
          </a:xfrm>
        </p:spPr>
        <p:txBody>
          <a:bodyPr>
            <a:normAutofit fontScale="77500" lnSpcReduction="20000"/>
          </a:bodyPr>
          <a:lstStyle/>
          <a:p>
            <a:r>
              <a:rPr lang="en-US" dirty="0" smtClean="0">
                <a:hlinkClick r:id="rId3"/>
              </a:rPr>
              <a:t>https://www.interaction-design.org/literature/topics/interaction-design</a:t>
            </a:r>
            <a:r>
              <a:rPr lang="en-US" dirty="0" smtClean="0"/>
              <a:t> </a:t>
            </a:r>
          </a:p>
          <a:p>
            <a:r>
              <a:rPr lang="en-US" dirty="0" smtClean="0"/>
              <a:t>Foreword “What is Interaction Design?”. Interview with Gillian Crampton Smith. </a:t>
            </a:r>
            <a:r>
              <a:rPr lang="en-US" dirty="0" err="1" smtClean="0"/>
              <a:t>Moggridge</a:t>
            </a:r>
            <a:r>
              <a:rPr lang="en-US" dirty="0" smtClean="0"/>
              <a:t>, Bill, and Bill Atkinson. Designing interactions. Vol. 17. Cambridge, MA: MIT press, 2007. page </a:t>
            </a:r>
            <a:r>
              <a:rPr lang="de-DE" dirty="0" smtClean="0"/>
              <a:t>xvii</a:t>
            </a:r>
            <a:endParaRPr lang="en-US" dirty="0" smtClean="0"/>
          </a:p>
          <a:p>
            <a:r>
              <a:rPr lang="en-US" dirty="0" smtClean="0">
                <a:hlinkClick r:id="rId4"/>
              </a:rPr>
              <a:t>https://www.interaction-design.org/literature/article/what-is-interaction-design</a:t>
            </a:r>
            <a:r>
              <a:rPr lang="en-US" dirty="0" smtClean="0"/>
              <a:t> by Yu Siang </a:t>
            </a:r>
            <a:r>
              <a:rPr lang="en-US" dirty="0" err="1" smtClean="0"/>
              <a:t>Teo</a:t>
            </a:r>
            <a:endParaRPr lang="en-US" dirty="0" smtClean="0"/>
          </a:p>
          <a:p>
            <a:r>
              <a:rPr lang="en-US" dirty="0" smtClean="0"/>
              <a:t>Pine, B. Joseph, and James H. Gilmore. "Welcome to the experience economy." Harvard business review 76 (1998): 97-105. </a:t>
            </a:r>
            <a:r>
              <a:rPr lang="de-DE" dirty="0" smtClean="0">
                <a:hlinkClick r:id="rId5"/>
              </a:rPr>
              <a:t>https://hbr.org/1998/07/welcome-to-the-experience-economy</a:t>
            </a:r>
            <a:endParaRPr lang="de-DE" dirty="0" smtClean="0"/>
          </a:p>
          <a:p>
            <a:r>
              <a:rPr lang="de-DE" dirty="0" smtClean="0"/>
              <a:t>Hassenzahl, Marc (2013): User Experience </a:t>
            </a:r>
            <a:r>
              <a:rPr lang="de-DE" dirty="0" err="1" smtClean="0"/>
              <a:t>and</a:t>
            </a:r>
            <a:r>
              <a:rPr lang="de-DE" dirty="0" smtClean="0"/>
              <a:t> Experience Design. In: </a:t>
            </a:r>
            <a:r>
              <a:rPr lang="de-DE" dirty="0" err="1" smtClean="0"/>
              <a:t>Soegaard</a:t>
            </a:r>
            <a:r>
              <a:rPr lang="de-DE" dirty="0" smtClean="0"/>
              <a:t>, </a:t>
            </a:r>
            <a:r>
              <a:rPr lang="de-DE" dirty="0" err="1" smtClean="0"/>
              <a:t>Mads</a:t>
            </a:r>
            <a:r>
              <a:rPr lang="de-DE" dirty="0" smtClean="0"/>
              <a:t> </a:t>
            </a:r>
            <a:r>
              <a:rPr lang="de-DE" dirty="0" err="1" smtClean="0"/>
              <a:t>and</a:t>
            </a:r>
            <a:r>
              <a:rPr lang="de-DE" dirty="0" smtClean="0"/>
              <a:t> Dam, </a:t>
            </a:r>
            <a:r>
              <a:rPr lang="de-DE" dirty="0" err="1" smtClean="0"/>
              <a:t>Rikke</a:t>
            </a:r>
            <a:r>
              <a:rPr lang="de-DE" dirty="0" smtClean="0"/>
              <a:t> Friis (</a:t>
            </a:r>
            <a:r>
              <a:rPr lang="de-DE" dirty="0" err="1" smtClean="0"/>
              <a:t>eds</a:t>
            </a:r>
            <a:r>
              <a:rPr lang="de-DE" dirty="0" smtClean="0"/>
              <a:t>.). "The </a:t>
            </a:r>
            <a:r>
              <a:rPr lang="de-DE" dirty="0" err="1" smtClean="0"/>
              <a:t>Encyclopedia</a:t>
            </a:r>
            <a:r>
              <a:rPr lang="de-DE" dirty="0" smtClean="0"/>
              <a:t> </a:t>
            </a:r>
            <a:r>
              <a:rPr lang="de-DE" dirty="0" err="1" smtClean="0"/>
              <a:t>of</a:t>
            </a:r>
            <a:r>
              <a:rPr lang="de-DE" dirty="0" smtClean="0"/>
              <a:t> Human-Computer Interaction, 2nd Ed.". </a:t>
            </a:r>
            <a:r>
              <a:rPr lang="de-DE" dirty="0" err="1" smtClean="0"/>
              <a:t>Aarhus</a:t>
            </a:r>
            <a:r>
              <a:rPr lang="de-DE" dirty="0" smtClean="0"/>
              <a:t>, </a:t>
            </a:r>
            <a:r>
              <a:rPr lang="de-DE" dirty="0" err="1" smtClean="0"/>
              <a:t>Denmark</a:t>
            </a:r>
            <a:r>
              <a:rPr lang="de-DE" dirty="0" smtClean="0"/>
              <a:t>: The Interaction Design </a:t>
            </a:r>
            <a:r>
              <a:rPr lang="de-DE" dirty="0" err="1" smtClean="0"/>
              <a:t>Foundation</a:t>
            </a:r>
            <a:r>
              <a:rPr lang="de-DE" dirty="0" smtClean="0"/>
              <a:t>. </a:t>
            </a:r>
            <a:br>
              <a:rPr lang="de-DE" dirty="0" smtClean="0"/>
            </a:br>
            <a:r>
              <a:rPr lang="de-DE" dirty="0" smtClean="0">
                <a:hlinkClick r:id="rId6"/>
              </a:rPr>
              <a:t>http://www.interaction-design.org/encyclopedia/user_experience_and_experience_design.html</a:t>
            </a:r>
            <a:endParaRPr lang="de-DE" dirty="0" smtClean="0"/>
          </a:p>
          <a:p>
            <a:r>
              <a:rPr lang="en-US" dirty="0" smtClean="0"/>
              <a:t>Effie Lai-Chong Law, Virpi Roto, Marc Hassenzahl, Arnold P.O.S. </a:t>
            </a:r>
            <a:r>
              <a:rPr lang="en-US" dirty="0" err="1" smtClean="0"/>
              <a:t>Vermeeren</a:t>
            </a:r>
            <a:r>
              <a:rPr lang="en-US" dirty="0" smtClean="0"/>
              <a:t>, and Joke </a:t>
            </a:r>
            <a:r>
              <a:rPr lang="en-US" dirty="0" err="1" smtClean="0"/>
              <a:t>Kort</a:t>
            </a:r>
            <a:r>
              <a:rPr lang="en-US" dirty="0" smtClean="0"/>
              <a:t>. 2009. Understanding, scoping and defining user experience: a survey approach. In Proceedings of the 27th international conference on Human factors in computing systems(CHI '09). ACM, New York, NY, USA, 719-728. DOI=10.1145/1518701.1518813 </a:t>
            </a:r>
            <a:r>
              <a:rPr lang="en-US" dirty="0" smtClean="0">
                <a:hlinkClick r:id="rId7"/>
              </a:rPr>
              <a:t>http://doi.acm.org/10.1145/1518701.1518813</a:t>
            </a:r>
            <a:endParaRPr lang="en-US" dirty="0" smtClean="0"/>
          </a:p>
          <a:p>
            <a:endParaRPr lang="de-DE" dirty="0" smtClean="0"/>
          </a:p>
          <a:p>
            <a:endParaRPr lang="en-US" dirty="0" smtClean="0"/>
          </a:p>
        </p:txBody>
      </p:sp>
      <p:sp>
        <p:nvSpPr>
          <p:cNvPr id="16" name="Textplatzhalter 15"/>
          <p:cNvSpPr>
            <a:spLocks noGrp="1"/>
          </p:cNvSpPr>
          <p:nvPr>
            <p:ph type="body" sz="quarter" idx="15"/>
          </p:nvPr>
        </p:nvSpPr>
        <p:spPr/>
        <p:txBody>
          <a:bodyPr/>
          <a:lstStyle/>
          <a:p>
            <a:endParaRPr lang="de-DE"/>
          </a:p>
        </p:txBody>
      </p:sp>
      <p:sp>
        <p:nvSpPr>
          <p:cNvPr id="5" name="Textplatzhalter 4"/>
          <p:cNvSpPr>
            <a:spLocks noGrp="1"/>
          </p:cNvSpPr>
          <p:nvPr>
            <p:ph type="body" sz="quarter" idx="21"/>
          </p:nvPr>
        </p:nvSpPr>
        <p:spPr/>
        <p:txBody>
          <a:bodyPr/>
          <a:lstStyle/>
          <a:p>
            <a:r>
              <a:rPr lang="en-US" dirty="0" smtClean="0"/>
              <a:t>Terminology - UX</a:t>
            </a:r>
            <a:endParaRPr lang="en-US" dirty="0"/>
          </a:p>
        </p:txBody>
      </p:sp>
      <p:sp>
        <p:nvSpPr>
          <p:cNvPr id="7" name="Fußzeilenplatzhalter 6"/>
          <p:cNvSpPr>
            <a:spLocks noGrp="1"/>
          </p:cNvSpPr>
          <p:nvPr>
            <p:ph type="ftr" sz="quarter" idx="23"/>
          </p:nvPr>
        </p:nvSpPr>
        <p:spPr/>
        <p:txBody>
          <a:bodyPr/>
          <a:lstStyle/>
          <a:p>
            <a:r>
              <a:rPr lang="en-US" smtClean="0"/>
              <a:t>Albrecht Schmidt</a:t>
            </a:r>
            <a:endParaRPr lang="en-US" dirty="0"/>
          </a:p>
        </p:txBody>
      </p:sp>
      <p:sp>
        <p:nvSpPr>
          <p:cNvPr id="8" name="Foliennummernplatzhalter 7"/>
          <p:cNvSpPr>
            <a:spLocks noGrp="1"/>
          </p:cNvSpPr>
          <p:nvPr>
            <p:ph type="sldNum" sz="quarter" idx="24"/>
          </p:nvPr>
        </p:nvSpPr>
        <p:spPr/>
        <p:txBody>
          <a:bodyPr/>
          <a:lstStyle/>
          <a:p>
            <a:fld id="{C564DEAC-083F-4EA1-9D67-84BB3A537A3E}" type="slidenum">
              <a:rPr lang="en-US" smtClean="0"/>
              <a:pPr/>
              <a:t>18</a:t>
            </a:fld>
            <a:endParaRPr lang="en-US" dirty="0"/>
          </a:p>
        </p:txBody>
      </p:sp>
    </p:spTree>
    <p:extLst>
      <p:ext uri="{BB962C8B-B14F-4D97-AF65-F5344CB8AC3E}">
        <p14:creationId xmlns:p14="http://schemas.microsoft.com/office/powerpoint/2010/main" val="325388932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License</a:t>
            </a:r>
            <a:endParaRPr lang="en-US" dirty="0"/>
          </a:p>
        </p:txBody>
      </p:sp>
      <p:sp>
        <p:nvSpPr>
          <p:cNvPr id="3" name="Fußzeilenplatzhalter 2"/>
          <p:cNvSpPr>
            <a:spLocks noGrp="1"/>
          </p:cNvSpPr>
          <p:nvPr>
            <p:ph type="ftr" sz="quarter" idx="11"/>
          </p:nvPr>
        </p:nvSpPr>
        <p:spPr/>
        <p:txBody>
          <a:bodyPr/>
          <a:lstStyle/>
          <a:p>
            <a:r>
              <a:rPr lang="de-DE" dirty="0" smtClean="0"/>
              <a:t>Albrecht Schmidt</a:t>
            </a:r>
            <a:endParaRPr lang="de-DE" dirty="0"/>
          </a:p>
        </p:txBody>
      </p:sp>
      <p:sp>
        <p:nvSpPr>
          <p:cNvPr id="4" name="Foliennummernplatzhalter 3"/>
          <p:cNvSpPr>
            <a:spLocks noGrp="1"/>
          </p:cNvSpPr>
          <p:nvPr>
            <p:ph type="sldNum" sz="quarter" idx="12"/>
          </p:nvPr>
        </p:nvSpPr>
        <p:spPr/>
        <p:txBody>
          <a:bodyPr/>
          <a:lstStyle/>
          <a:p>
            <a:fld id="{C564DEAC-083F-4EA1-9D67-84BB3A537A3E}" type="slidenum">
              <a:rPr lang="de-DE" smtClean="0"/>
              <a:pPr/>
              <a:t>19</a:t>
            </a:fld>
            <a:endParaRPr lang="de-DE" dirty="0"/>
          </a:p>
        </p:txBody>
      </p:sp>
      <p:sp>
        <p:nvSpPr>
          <p:cNvPr id="6" name="Rechteck 5"/>
          <p:cNvSpPr/>
          <p:nvPr/>
        </p:nvSpPr>
        <p:spPr>
          <a:xfrm>
            <a:off x="695325" y="67112"/>
            <a:ext cx="10881482" cy="1477328"/>
          </a:xfrm>
          <a:prstGeom prst="rect">
            <a:avLst/>
          </a:prstGeom>
        </p:spPr>
        <p:txBody>
          <a:bodyPr wrap="square" lIns="0" rIns="0">
            <a:spAutoFit/>
          </a:bodyPr>
          <a:lstStyle/>
          <a:p>
            <a:pPr>
              <a:lnSpc>
                <a:spcPct val="150000"/>
              </a:lnSpc>
            </a:pPr>
            <a:r>
              <a:rPr lang="en-US" sz="2000" dirty="0"/>
              <a:t>This file is licensed under the Creative Commons Attribution-Share Alike 4.0 </a:t>
            </a:r>
            <a:r>
              <a:rPr lang="en-US" sz="2000" dirty="0" smtClean="0"/>
              <a:t>(CC BY-SA) license:</a:t>
            </a:r>
          </a:p>
          <a:p>
            <a:pPr>
              <a:lnSpc>
                <a:spcPct val="150000"/>
              </a:lnSpc>
            </a:pPr>
            <a:r>
              <a:rPr lang="en-US" sz="2000" dirty="0" smtClean="0"/>
              <a:t>https://creativecommons.org/licenses/by-sa/4.0</a:t>
            </a:r>
          </a:p>
          <a:p>
            <a:pPr>
              <a:lnSpc>
                <a:spcPct val="150000"/>
              </a:lnSpc>
            </a:pPr>
            <a:r>
              <a:rPr lang="en-US" sz="2000" dirty="0" smtClean="0"/>
              <a:t>Attribution: Albrecht Schmidt</a:t>
            </a:r>
            <a:endParaRPr lang="en-US" sz="2000" dirty="0"/>
          </a:p>
        </p:txBody>
      </p:sp>
      <p:sp>
        <p:nvSpPr>
          <p:cNvPr id="7" name="Rechteck 6"/>
          <p:cNvSpPr/>
          <p:nvPr/>
        </p:nvSpPr>
        <p:spPr>
          <a:xfrm>
            <a:off x="695325" y="5830855"/>
            <a:ext cx="4879541" cy="400110"/>
          </a:xfrm>
          <a:prstGeom prst="rect">
            <a:avLst/>
          </a:prstGeom>
        </p:spPr>
        <p:txBody>
          <a:bodyPr wrap="none" lIns="0" rIns="0">
            <a:spAutoFit/>
          </a:bodyPr>
          <a:lstStyle/>
          <a:p>
            <a:r>
              <a:rPr lang="en-US" sz="2000" dirty="0" smtClean="0"/>
              <a:t>For more content see: https</a:t>
            </a:r>
            <a:r>
              <a:rPr lang="en-US" sz="2000" dirty="0"/>
              <a:t>://</a:t>
            </a:r>
            <a:r>
              <a:rPr lang="en-US" sz="2000" dirty="0" smtClean="0"/>
              <a:t>hci-lecture.de</a:t>
            </a:r>
            <a:endParaRPr lang="en-US" sz="2000" dirty="0"/>
          </a:p>
        </p:txBody>
      </p:sp>
      <p:pic>
        <p:nvPicPr>
          <p:cNvPr id="9" name="Picture 2" descr="https://upload.wikimedia.org/wikipedia/commons/thumb/5/57/CC-BY-SA_icon_white.svg/800px-CC-BY-SA_icon_white.svg.png"/>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695328" y="6299798"/>
            <a:ext cx="1399149" cy="49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08735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ED7713-B192-49E0-92C0-6BF3F528574A}"/>
              </a:ext>
            </a:extLst>
          </p:cNvPr>
          <p:cNvSpPr>
            <a:spLocks noGrp="1"/>
          </p:cNvSpPr>
          <p:nvPr>
            <p:ph type="title"/>
          </p:nvPr>
        </p:nvSpPr>
        <p:spPr/>
        <p:txBody>
          <a:bodyPr/>
          <a:lstStyle/>
          <a:p>
            <a:r>
              <a:rPr lang="de-DE" dirty="0"/>
              <a:t>Learning Goals</a:t>
            </a:r>
          </a:p>
        </p:txBody>
      </p:sp>
      <p:sp>
        <p:nvSpPr>
          <p:cNvPr id="3" name="Text Placeholder 2">
            <a:extLst>
              <a:ext uri="{FF2B5EF4-FFF2-40B4-BE49-F238E27FC236}">
                <a16:creationId xmlns:a16="http://schemas.microsoft.com/office/drawing/2014/main" id="{541F70FF-1E95-4E24-93E1-18E22E554556}"/>
              </a:ext>
            </a:extLst>
          </p:cNvPr>
          <p:cNvSpPr>
            <a:spLocks noGrp="1"/>
          </p:cNvSpPr>
          <p:nvPr>
            <p:ph type="body" sz="quarter" idx="13"/>
          </p:nvPr>
        </p:nvSpPr>
        <p:spPr>
          <a:xfrm>
            <a:off x="695324" y="1592264"/>
            <a:ext cx="8240129" cy="4537074"/>
          </a:xfrm>
        </p:spPr>
        <p:txBody>
          <a:bodyPr>
            <a:normAutofit/>
          </a:bodyPr>
          <a:lstStyle/>
          <a:p>
            <a:pPr marL="342900" indent="-342900"/>
            <a:r>
              <a:rPr lang="en-US" sz="2400" dirty="0" smtClean="0"/>
              <a:t>Understand …</a:t>
            </a:r>
          </a:p>
          <a:p>
            <a:pPr marL="595313" lvl="1" indent="-342900"/>
            <a:r>
              <a:rPr lang="en-US" dirty="0" smtClean="0"/>
              <a:t>terms related to user experience and interaction design, </a:t>
            </a:r>
            <a:endParaRPr lang="en-US" dirty="0"/>
          </a:p>
          <a:p>
            <a:pPr marL="595313" lvl="1" indent="-342900"/>
            <a:r>
              <a:rPr lang="en-US" sz="2200" dirty="0" smtClean="0"/>
              <a:t>descriptions </a:t>
            </a:r>
            <a:r>
              <a:rPr lang="en-US" sz="2200" dirty="0"/>
              <a:t>and texts that use these </a:t>
            </a:r>
            <a:r>
              <a:rPr lang="en-US" sz="2200" dirty="0" smtClean="0"/>
              <a:t>terms.</a:t>
            </a:r>
            <a:endParaRPr lang="en-US" sz="2200" dirty="0"/>
          </a:p>
          <a:p>
            <a:pPr marL="342900" indent="-342900"/>
            <a:r>
              <a:rPr lang="en-US" sz="2400" dirty="0" smtClean="0"/>
              <a:t>Be </a:t>
            </a:r>
            <a:r>
              <a:rPr lang="en-US" sz="2400" dirty="0"/>
              <a:t>able to explain technical </a:t>
            </a:r>
            <a:r>
              <a:rPr lang="en-US" sz="2400" dirty="0" smtClean="0"/>
              <a:t>terms, e.g.</a:t>
            </a:r>
            <a:endParaRPr lang="en-US" sz="2400" dirty="0"/>
          </a:p>
          <a:p>
            <a:pPr marL="595313" lvl="1" indent="-342900"/>
            <a:r>
              <a:rPr lang="en-US" dirty="0" smtClean="0"/>
              <a:t>Interaction design dimensions according </a:t>
            </a:r>
            <a:r>
              <a:rPr lang="en-US" dirty="0"/>
              <a:t>to </a:t>
            </a:r>
            <a:r>
              <a:rPr lang="en-US" dirty="0" smtClean="0"/>
              <a:t>G. </a:t>
            </a:r>
            <a:r>
              <a:rPr lang="en-US" dirty="0"/>
              <a:t>Crampton Smith </a:t>
            </a:r>
            <a:endParaRPr lang="en-US" dirty="0" smtClean="0"/>
          </a:p>
          <a:p>
            <a:pPr marL="595313" lvl="1" indent="-342900"/>
            <a:r>
              <a:rPr lang="en-US" dirty="0" smtClean="0"/>
              <a:t>User experience and user experience design</a:t>
            </a:r>
          </a:p>
          <a:p>
            <a:pPr marL="595313" lvl="1" indent="-342900"/>
            <a:r>
              <a:rPr lang="en-US" dirty="0" smtClean="0"/>
              <a:t>Experience economy</a:t>
            </a:r>
          </a:p>
          <a:p>
            <a:endParaRPr lang="en-US" sz="2200" dirty="0" smtClean="0"/>
          </a:p>
          <a:p>
            <a:pPr marL="342900" indent="-342900"/>
            <a:endParaRPr lang="en-US" sz="2400" dirty="0"/>
          </a:p>
        </p:txBody>
      </p:sp>
      <p:sp>
        <p:nvSpPr>
          <p:cNvPr id="4" name="Text Placeholder 3">
            <a:extLst>
              <a:ext uri="{FF2B5EF4-FFF2-40B4-BE49-F238E27FC236}">
                <a16:creationId xmlns:a16="http://schemas.microsoft.com/office/drawing/2014/main" id="{37443A54-0455-4A5D-AFB3-FDC48B4773C7}"/>
              </a:ext>
            </a:extLst>
          </p:cNvPr>
          <p:cNvSpPr>
            <a:spLocks noGrp="1"/>
          </p:cNvSpPr>
          <p:nvPr>
            <p:ph type="body" sz="quarter" idx="15"/>
          </p:nvPr>
        </p:nvSpPr>
        <p:spPr/>
        <p:txBody>
          <a:bodyPr/>
          <a:lstStyle/>
          <a:p>
            <a:endParaRPr lang="de-DE" dirty="0"/>
          </a:p>
        </p:txBody>
      </p:sp>
      <p:sp>
        <p:nvSpPr>
          <p:cNvPr id="5" name="Text Placeholder 4">
            <a:extLst>
              <a:ext uri="{FF2B5EF4-FFF2-40B4-BE49-F238E27FC236}">
                <a16:creationId xmlns:a16="http://schemas.microsoft.com/office/drawing/2014/main" id="{0415F99B-E078-4B6F-9146-4BAE7B822CAA}"/>
              </a:ext>
            </a:extLst>
          </p:cNvPr>
          <p:cNvSpPr>
            <a:spLocks noGrp="1"/>
          </p:cNvSpPr>
          <p:nvPr>
            <p:ph type="body" sz="quarter" idx="21"/>
          </p:nvPr>
        </p:nvSpPr>
        <p:spPr/>
        <p:txBody>
          <a:bodyPr/>
          <a:lstStyle/>
          <a:p>
            <a:r>
              <a:rPr lang="en-US" dirty="0" smtClean="0"/>
              <a:t>Terminology - UX</a:t>
            </a:r>
            <a:endParaRPr lang="en-US" dirty="0"/>
          </a:p>
        </p:txBody>
      </p:sp>
      <p:sp>
        <p:nvSpPr>
          <p:cNvPr id="6" name="Footer Placeholder 5">
            <a:extLst>
              <a:ext uri="{FF2B5EF4-FFF2-40B4-BE49-F238E27FC236}">
                <a16:creationId xmlns:a16="http://schemas.microsoft.com/office/drawing/2014/main" id="{FF16457E-E0CD-4DD5-B84C-EABA4D1CA2B9}"/>
              </a:ext>
            </a:extLst>
          </p:cNvPr>
          <p:cNvSpPr>
            <a:spLocks noGrp="1"/>
          </p:cNvSpPr>
          <p:nvPr>
            <p:ph type="ftr" sz="quarter" idx="23"/>
          </p:nvPr>
        </p:nvSpPr>
        <p:spPr/>
        <p:txBody>
          <a:bodyPr/>
          <a:lstStyle/>
          <a:p>
            <a:r>
              <a:rPr lang="de-DE" dirty="0" smtClean="0"/>
              <a:t>Albrecht Schmidt</a:t>
            </a:r>
            <a:endParaRPr lang="de-DE" dirty="0"/>
          </a:p>
        </p:txBody>
      </p:sp>
      <p:sp>
        <p:nvSpPr>
          <p:cNvPr id="7" name="Slide Number Placeholder 6">
            <a:extLst>
              <a:ext uri="{FF2B5EF4-FFF2-40B4-BE49-F238E27FC236}">
                <a16:creationId xmlns:a16="http://schemas.microsoft.com/office/drawing/2014/main" id="{CAFE2F5F-E4B9-470E-B2E4-C70F3B9261E8}"/>
              </a:ext>
            </a:extLst>
          </p:cNvPr>
          <p:cNvSpPr>
            <a:spLocks noGrp="1"/>
          </p:cNvSpPr>
          <p:nvPr>
            <p:ph type="sldNum" sz="quarter" idx="24"/>
          </p:nvPr>
        </p:nvSpPr>
        <p:spPr/>
        <p:txBody>
          <a:bodyPr/>
          <a:lstStyle/>
          <a:p>
            <a:fld id="{C564DEAC-083F-4EA1-9D67-84BB3A537A3E}" type="slidenum">
              <a:rPr lang="de-DE" smtClean="0"/>
              <a:pPr/>
              <a:t>2</a:t>
            </a:fld>
            <a:endParaRPr lang="de-DE" dirty="0"/>
          </a:p>
        </p:txBody>
      </p:sp>
    </p:spTree>
    <p:extLst>
      <p:ext uri="{BB962C8B-B14F-4D97-AF65-F5344CB8AC3E}">
        <p14:creationId xmlns:p14="http://schemas.microsoft.com/office/powerpoint/2010/main" val="21667145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ED7713-B192-49E0-92C0-6BF3F528574A}"/>
              </a:ext>
            </a:extLst>
          </p:cNvPr>
          <p:cNvSpPr>
            <a:spLocks noGrp="1"/>
          </p:cNvSpPr>
          <p:nvPr>
            <p:ph type="title"/>
          </p:nvPr>
        </p:nvSpPr>
        <p:spPr/>
        <p:txBody>
          <a:bodyPr/>
          <a:lstStyle/>
          <a:p>
            <a:r>
              <a:rPr lang="en-US" dirty="0"/>
              <a:t>Computers are increasingly defining people’s experiences in the real world</a:t>
            </a:r>
            <a:endParaRPr lang="de-DE" dirty="0"/>
          </a:p>
        </p:txBody>
      </p:sp>
      <p:sp>
        <p:nvSpPr>
          <p:cNvPr id="3" name="Text Placeholder 2">
            <a:extLst>
              <a:ext uri="{FF2B5EF4-FFF2-40B4-BE49-F238E27FC236}">
                <a16:creationId xmlns:a16="http://schemas.microsoft.com/office/drawing/2014/main" id="{541F70FF-1E95-4E24-93E1-18E22E554556}"/>
              </a:ext>
            </a:extLst>
          </p:cNvPr>
          <p:cNvSpPr>
            <a:spLocks noGrp="1"/>
          </p:cNvSpPr>
          <p:nvPr>
            <p:ph type="body" sz="quarter" idx="13"/>
          </p:nvPr>
        </p:nvSpPr>
        <p:spPr>
          <a:xfrm>
            <a:off x="695324" y="1592264"/>
            <a:ext cx="8240129" cy="4537074"/>
          </a:xfrm>
        </p:spPr>
        <p:txBody>
          <a:bodyPr>
            <a:normAutofit/>
          </a:bodyPr>
          <a:lstStyle/>
          <a:p>
            <a:pPr marL="342900" indent="-342900"/>
            <a:endParaRPr lang="en-US" sz="2400" dirty="0"/>
          </a:p>
        </p:txBody>
      </p:sp>
      <p:sp>
        <p:nvSpPr>
          <p:cNvPr id="4" name="Text Placeholder 3">
            <a:extLst>
              <a:ext uri="{FF2B5EF4-FFF2-40B4-BE49-F238E27FC236}">
                <a16:creationId xmlns:a16="http://schemas.microsoft.com/office/drawing/2014/main" id="{37443A54-0455-4A5D-AFB3-FDC48B4773C7}"/>
              </a:ext>
            </a:extLst>
          </p:cNvPr>
          <p:cNvSpPr>
            <a:spLocks noGrp="1"/>
          </p:cNvSpPr>
          <p:nvPr>
            <p:ph type="body" sz="quarter" idx="15"/>
          </p:nvPr>
        </p:nvSpPr>
        <p:spPr/>
        <p:txBody>
          <a:bodyPr/>
          <a:lstStyle/>
          <a:p>
            <a:endParaRPr lang="de-DE" dirty="0"/>
          </a:p>
        </p:txBody>
      </p:sp>
      <p:sp>
        <p:nvSpPr>
          <p:cNvPr id="5" name="Text Placeholder 4">
            <a:extLst>
              <a:ext uri="{FF2B5EF4-FFF2-40B4-BE49-F238E27FC236}">
                <a16:creationId xmlns:a16="http://schemas.microsoft.com/office/drawing/2014/main" id="{0415F99B-E078-4B6F-9146-4BAE7B822CAA}"/>
              </a:ext>
            </a:extLst>
          </p:cNvPr>
          <p:cNvSpPr>
            <a:spLocks noGrp="1"/>
          </p:cNvSpPr>
          <p:nvPr>
            <p:ph type="body" sz="quarter" idx="21"/>
          </p:nvPr>
        </p:nvSpPr>
        <p:spPr/>
        <p:txBody>
          <a:bodyPr/>
          <a:lstStyle/>
          <a:p>
            <a:r>
              <a:rPr lang="en-US" dirty="0" smtClean="0"/>
              <a:t>Terminology - UX</a:t>
            </a:r>
            <a:endParaRPr lang="en-US" dirty="0"/>
          </a:p>
        </p:txBody>
      </p:sp>
      <p:sp>
        <p:nvSpPr>
          <p:cNvPr id="6" name="Footer Placeholder 5">
            <a:extLst>
              <a:ext uri="{FF2B5EF4-FFF2-40B4-BE49-F238E27FC236}">
                <a16:creationId xmlns:a16="http://schemas.microsoft.com/office/drawing/2014/main" id="{FF16457E-E0CD-4DD5-B84C-EABA4D1CA2B9}"/>
              </a:ext>
            </a:extLst>
          </p:cNvPr>
          <p:cNvSpPr>
            <a:spLocks noGrp="1"/>
          </p:cNvSpPr>
          <p:nvPr>
            <p:ph type="ftr" sz="quarter" idx="23"/>
          </p:nvPr>
        </p:nvSpPr>
        <p:spPr/>
        <p:txBody>
          <a:bodyPr/>
          <a:lstStyle/>
          <a:p>
            <a:r>
              <a:rPr lang="de-DE" dirty="0" smtClean="0"/>
              <a:t>Albrecht Schmidt</a:t>
            </a:r>
            <a:endParaRPr lang="de-DE" dirty="0"/>
          </a:p>
        </p:txBody>
      </p:sp>
      <p:sp>
        <p:nvSpPr>
          <p:cNvPr id="7" name="Slide Number Placeholder 6">
            <a:extLst>
              <a:ext uri="{FF2B5EF4-FFF2-40B4-BE49-F238E27FC236}">
                <a16:creationId xmlns:a16="http://schemas.microsoft.com/office/drawing/2014/main" id="{CAFE2F5F-E4B9-470E-B2E4-C70F3B9261E8}"/>
              </a:ext>
            </a:extLst>
          </p:cNvPr>
          <p:cNvSpPr>
            <a:spLocks noGrp="1"/>
          </p:cNvSpPr>
          <p:nvPr>
            <p:ph type="sldNum" sz="quarter" idx="24"/>
          </p:nvPr>
        </p:nvSpPr>
        <p:spPr/>
        <p:txBody>
          <a:bodyPr/>
          <a:lstStyle/>
          <a:p>
            <a:fld id="{C564DEAC-083F-4EA1-9D67-84BB3A537A3E}" type="slidenum">
              <a:rPr lang="de-DE" smtClean="0"/>
              <a:pPr/>
              <a:t>3</a:t>
            </a:fld>
            <a:endParaRPr lang="de-DE" dirty="0"/>
          </a:p>
        </p:txBody>
      </p:sp>
      <p:pic>
        <p:nvPicPr>
          <p:cNvPr id="8" name="Picture 2" descr="C:\Users\Niels\Desktop\images\22226826_5ad13d86a6_o.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635115" y="1592264"/>
            <a:ext cx="4612745" cy="414344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9" name="Rechteck 8"/>
          <p:cNvSpPr/>
          <p:nvPr/>
        </p:nvSpPr>
        <p:spPr>
          <a:xfrm>
            <a:off x="635115" y="5743941"/>
            <a:ext cx="3753607" cy="431987"/>
          </a:xfrm>
          <a:prstGeom prst="rect">
            <a:avLst/>
          </a:prstGeom>
        </p:spPr>
        <p:txBody>
          <a:bodyPr wrap="square">
            <a:spAutoFit/>
          </a:bodyPr>
          <a:lstStyle/>
          <a:p>
            <a:r>
              <a:rPr lang="en-US" sz="1100" dirty="0">
                <a:solidFill>
                  <a:schemeClr val="bg1">
                    <a:lumMod val="50000"/>
                  </a:schemeClr>
                </a:solidFill>
              </a:rPr>
              <a:t>Photo by </a:t>
            </a:r>
            <a:r>
              <a:rPr lang="en-US" sz="1100" dirty="0" err="1">
                <a:solidFill>
                  <a:schemeClr val="bg1">
                    <a:lumMod val="50000"/>
                  </a:schemeClr>
                </a:solidFill>
              </a:rPr>
              <a:t>Jurvetson</a:t>
            </a:r>
            <a:r>
              <a:rPr lang="en-US" sz="1100" dirty="0">
                <a:solidFill>
                  <a:schemeClr val="bg1">
                    <a:lumMod val="50000"/>
                  </a:schemeClr>
                </a:solidFill>
              </a:rPr>
              <a:t> (CC BY 2.0)</a:t>
            </a:r>
          </a:p>
          <a:p>
            <a:r>
              <a:rPr lang="en-US" sz="1100" dirty="0">
                <a:solidFill>
                  <a:schemeClr val="bg1">
                    <a:lumMod val="50000"/>
                  </a:schemeClr>
                </a:solidFill>
              </a:rPr>
              <a:t>http://www.flickr.com/photos/jurvetson/22226826/</a:t>
            </a:r>
          </a:p>
        </p:txBody>
      </p:sp>
      <p:pic>
        <p:nvPicPr>
          <p:cNvPr id="10" name="Grafik 9"/>
          <p:cNvPicPr>
            <a:picLocks noChangeAspect="1"/>
          </p:cNvPicPr>
          <p:nvPr/>
        </p:nvPicPr>
        <p:blipFill>
          <a:blip r:embed="rId4"/>
          <a:stretch>
            <a:fillRect/>
          </a:stretch>
        </p:blipFill>
        <p:spPr>
          <a:xfrm>
            <a:off x="5453619" y="1592265"/>
            <a:ext cx="6294433" cy="415313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2075003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7">
            <a:extLst>
              <a:ext uri="{FF2B5EF4-FFF2-40B4-BE49-F238E27FC236}">
                <a16:creationId xmlns:a16="http://schemas.microsoft.com/office/drawing/2014/main" id="{DEA04D85-A798-4EE8-983B-ABFCB9D55E4A}"/>
              </a:ext>
            </a:extLst>
          </p:cNvPr>
          <p:cNvSpPr/>
          <p:nvPr/>
        </p:nvSpPr>
        <p:spPr>
          <a:xfrm>
            <a:off x="0" y="1508268"/>
            <a:ext cx="12192000" cy="1354202"/>
          </a:xfrm>
          <a:prstGeom prst="rect">
            <a:avLst/>
          </a:prstGeom>
          <a:solidFill>
            <a:srgbClr val="00B0F0">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el 1"/>
          <p:cNvSpPr>
            <a:spLocks noGrp="1"/>
          </p:cNvSpPr>
          <p:nvPr>
            <p:ph type="title"/>
          </p:nvPr>
        </p:nvSpPr>
        <p:spPr/>
        <p:txBody>
          <a:bodyPr>
            <a:normAutofit fontScale="90000"/>
          </a:bodyPr>
          <a:lstStyle/>
          <a:p>
            <a:r>
              <a:rPr lang="en-US" smtClean="0"/>
              <a:t>User Interface Design vs. Interaction Design</a:t>
            </a:r>
            <a:br>
              <a:rPr lang="en-US" smtClean="0"/>
            </a:br>
            <a:r>
              <a:rPr lang="en-US" smtClean="0"/>
              <a:t>vs. User Experience Design</a:t>
            </a:r>
            <a:endParaRPr lang="en-US" dirty="0"/>
          </a:p>
        </p:txBody>
      </p:sp>
      <p:sp>
        <p:nvSpPr>
          <p:cNvPr id="3" name="Textplatzhalter 2"/>
          <p:cNvSpPr>
            <a:spLocks noGrp="1"/>
          </p:cNvSpPr>
          <p:nvPr>
            <p:ph type="body" sz="quarter" idx="13"/>
          </p:nvPr>
        </p:nvSpPr>
        <p:spPr>
          <a:xfrm>
            <a:off x="695324" y="1592264"/>
            <a:ext cx="7956551" cy="4760334"/>
          </a:xfrm>
        </p:spPr>
        <p:txBody>
          <a:bodyPr>
            <a:normAutofit/>
          </a:bodyPr>
          <a:lstStyle/>
          <a:p>
            <a:r>
              <a:rPr lang="en-US" b="1" dirty="0" smtClean="0"/>
              <a:t>User Interface Design </a:t>
            </a:r>
            <a:r>
              <a:rPr lang="en-US" dirty="0" smtClean="0"/>
              <a:t>refers to the conception and design of the </a:t>
            </a:r>
            <a:r>
              <a:rPr lang="en-US" b="1" dirty="0" smtClean="0"/>
              <a:t>user interface</a:t>
            </a:r>
            <a:r>
              <a:rPr lang="en-US" dirty="0" smtClean="0"/>
              <a:t>, including the choice of </a:t>
            </a:r>
            <a:r>
              <a:rPr lang="en-US" b="1" dirty="0" smtClean="0"/>
              <a:t>modalities</a:t>
            </a:r>
            <a:r>
              <a:rPr lang="en-US" dirty="0" smtClean="0"/>
              <a:t>, selection of </a:t>
            </a:r>
            <a:r>
              <a:rPr lang="en-US" b="1" dirty="0" smtClean="0"/>
              <a:t>interface elements </a:t>
            </a:r>
            <a:r>
              <a:rPr lang="en-US" dirty="0" smtClean="0"/>
              <a:t>and their </a:t>
            </a:r>
            <a:r>
              <a:rPr lang="en-US" b="1" dirty="0" smtClean="0"/>
              <a:t>placement</a:t>
            </a:r>
            <a:r>
              <a:rPr lang="en-US" dirty="0" smtClean="0"/>
              <a:t> in the interface.</a:t>
            </a:r>
          </a:p>
          <a:p>
            <a:r>
              <a:rPr lang="en-US" dirty="0" smtClean="0"/>
              <a:t>“</a:t>
            </a:r>
            <a:r>
              <a:rPr lang="en-US" b="1" dirty="0" smtClean="0"/>
              <a:t>Interaction Design </a:t>
            </a:r>
            <a:r>
              <a:rPr lang="en-US" dirty="0" smtClean="0"/>
              <a:t>(</a:t>
            </a:r>
            <a:r>
              <a:rPr lang="en-US" dirty="0" err="1" smtClean="0"/>
              <a:t>IxD</a:t>
            </a:r>
            <a:r>
              <a:rPr lang="en-US" dirty="0" smtClean="0"/>
              <a:t>) is the design of interactive products and services in which a designer’s focus goes beyond the item in development to </a:t>
            </a:r>
            <a:r>
              <a:rPr lang="en-US" b="1" dirty="0" smtClean="0"/>
              <a:t>include the way users will interact with it</a:t>
            </a:r>
            <a:r>
              <a:rPr lang="en-US" dirty="0" smtClean="0"/>
              <a:t>.” </a:t>
            </a:r>
            <a:r>
              <a:rPr lang="en-US" dirty="0" smtClean="0">
                <a:hlinkClick r:id="rId3"/>
              </a:rPr>
              <a:t>https://www.interaction-design.org/literature/topics/interaction-design</a:t>
            </a:r>
            <a:r>
              <a:rPr lang="en-US" dirty="0" smtClean="0"/>
              <a:t> </a:t>
            </a:r>
          </a:p>
          <a:p>
            <a:r>
              <a:rPr lang="en-US" b="1" dirty="0" smtClean="0"/>
              <a:t>User Experience Design </a:t>
            </a:r>
            <a:r>
              <a:rPr lang="en-US" dirty="0" smtClean="0"/>
              <a:t>describes the more holistic approach in </a:t>
            </a:r>
            <a:r>
              <a:rPr lang="en-US" b="1" dirty="0" smtClean="0"/>
              <a:t>designing the experience a person will encounter </a:t>
            </a:r>
            <a:r>
              <a:rPr lang="en-US" dirty="0" smtClean="0"/>
              <a:t>when interacting with a devices, system or application. It considers the user interface design in the broader context of use. </a:t>
            </a:r>
          </a:p>
          <a:p>
            <a:pPr lvl="1"/>
            <a:endParaRPr lang="en-US" dirty="0" smtClean="0"/>
          </a:p>
          <a:p>
            <a:endParaRPr lang="en-US" dirty="0"/>
          </a:p>
        </p:txBody>
      </p:sp>
      <p:sp>
        <p:nvSpPr>
          <p:cNvPr id="4" name="Textplatzhalter 3"/>
          <p:cNvSpPr>
            <a:spLocks noGrp="1"/>
          </p:cNvSpPr>
          <p:nvPr>
            <p:ph type="body" sz="quarter" idx="15"/>
          </p:nvPr>
        </p:nvSpPr>
        <p:spPr/>
        <p:txBody>
          <a:bodyPr/>
          <a:lstStyle/>
          <a:p>
            <a:r>
              <a:rPr lang="en-US" smtClean="0"/>
              <a:t>Definition</a:t>
            </a:r>
            <a:endParaRPr lang="en-US" dirty="0"/>
          </a:p>
        </p:txBody>
      </p:sp>
      <p:sp>
        <p:nvSpPr>
          <p:cNvPr id="5" name="Textplatzhalter 4"/>
          <p:cNvSpPr>
            <a:spLocks noGrp="1"/>
          </p:cNvSpPr>
          <p:nvPr>
            <p:ph type="body" sz="quarter" idx="21"/>
          </p:nvPr>
        </p:nvSpPr>
        <p:spPr/>
        <p:txBody>
          <a:bodyPr/>
          <a:lstStyle/>
          <a:p>
            <a:r>
              <a:rPr lang="en-US" dirty="0" smtClean="0"/>
              <a:t>Terminology - UX</a:t>
            </a:r>
            <a:endParaRPr lang="en-US" dirty="0"/>
          </a:p>
        </p:txBody>
      </p:sp>
      <p:sp>
        <p:nvSpPr>
          <p:cNvPr id="7" name="Fußzeilenplatzhalter 6"/>
          <p:cNvSpPr>
            <a:spLocks noGrp="1"/>
          </p:cNvSpPr>
          <p:nvPr>
            <p:ph type="ftr" sz="quarter" idx="23"/>
          </p:nvPr>
        </p:nvSpPr>
        <p:spPr/>
        <p:txBody>
          <a:bodyPr/>
          <a:lstStyle/>
          <a:p>
            <a:r>
              <a:rPr lang="en-US" smtClean="0"/>
              <a:t>Albrecht Schmidt</a:t>
            </a:r>
            <a:endParaRPr lang="en-US" dirty="0"/>
          </a:p>
        </p:txBody>
      </p:sp>
      <p:sp>
        <p:nvSpPr>
          <p:cNvPr id="8" name="Foliennummernplatzhalter 7"/>
          <p:cNvSpPr>
            <a:spLocks noGrp="1"/>
          </p:cNvSpPr>
          <p:nvPr>
            <p:ph type="sldNum" sz="quarter" idx="24"/>
          </p:nvPr>
        </p:nvSpPr>
        <p:spPr/>
        <p:txBody>
          <a:bodyPr/>
          <a:lstStyle/>
          <a:p>
            <a:fld id="{C564DEAC-083F-4EA1-9D67-84BB3A537A3E}" type="slidenum">
              <a:rPr lang="en-US" smtClean="0"/>
              <a:pPr/>
              <a:t>4</a:t>
            </a:fld>
            <a:endParaRPr lang="en-US" dirty="0"/>
          </a:p>
        </p:txBody>
      </p:sp>
    </p:spTree>
    <p:extLst>
      <p:ext uri="{BB962C8B-B14F-4D97-AF65-F5344CB8AC3E}">
        <p14:creationId xmlns:p14="http://schemas.microsoft.com/office/powerpoint/2010/main" val="29507941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3"/>
          </p:nvPr>
        </p:nvSpPr>
        <p:spPr>
          <a:xfrm>
            <a:off x="695324" y="1592264"/>
            <a:ext cx="7971597" cy="4669388"/>
          </a:xfrm>
        </p:spPr>
        <p:txBody>
          <a:bodyPr>
            <a:normAutofit/>
          </a:bodyPr>
          <a:lstStyle/>
          <a:p>
            <a:r>
              <a:rPr lang="en-US" dirty="0" smtClean="0"/>
              <a:t>“1-D </a:t>
            </a:r>
            <a:r>
              <a:rPr lang="en-US" dirty="0"/>
              <a:t>includes </a:t>
            </a:r>
            <a:r>
              <a:rPr lang="en-US" b="1" dirty="0"/>
              <a:t>words</a:t>
            </a:r>
            <a:r>
              <a:rPr lang="en-US" dirty="0"/>
              <a:t> and poetry</a:t>
            </a:r>
            <a:r>
              <a:rPr lang="en-US" dirty="0" smtClean="0"/>
              <a:t>. </a:t>
            </a:r>
            <a:r>
              <a:rPr lang="en-US" dirty="0"/>
              <a:t>[…]</a:t>
            </a:r>
            <a:endParaRPr lang="en-US" dirty="0" smtClean="0"/>
          </a:p>
          <a:p>
            <a:r>
              <a:rPr lang="en-US" dirty="0"/>
              <a:t>The 2-D languages that interaction design can </a:t>
            </a:r>
            <a:r>
              <a:rPr lang="en-US" dirty="0" smtClean="0"/>
              <a:t>borrow from </a:t>
            </a:r>
            <a:r>
              <a:rPr lang="en-US" dirty="0"/>
              <a:t>include </a:t>
            </a:r>
            <a:r>
              <a:rPr lang="en-US" b="1" dirty="0"/>
              <a:t>painting</a:t>
            </a:r>
            <a:r>
              <a:rPr lang="en-US" dirty="0"/>
              <a:t>, typography, diagrams, and icons. […]</a:t>
            </a:r>
            <a:endParaRPr lang="en-US" dirty="0" smtClean="0"/>
          </a:p>
          <a:p>
            <a:r>
              <a:rPr lang="en-US" dirty="0"/>
              <a:t>3-D languages are those of </a:t>
            </a:r>
            <a:r>
              <a:rPr lang="en-US" b="1" dirty="0"/>
              <a:t>physical</a:t>
            </a:r>
            <a:r>
              <a:rPr lang="en-US" dirty="0"/>
              <a:t>, sculptural form. </a:t>
            </a:r>
            <a:r>
              <a:rPr lang="en-US" dirty="0" smtClean="0"/>
              <a:t>[…] </a:t>
            </a:r>
            <a:r>
              <a:rPr lang="en-US" dirty="0"/>
              <a:t>If something has a handle, for example, </a:t>
            </a:r>
            <a:r>
              <a:rPr lang="en-US" dirty="0" smtClean="0"/>
              <a:t>we know </a:t>
            </a:r>
            <a:r>
              <a:rPr lang="en-US" dirty="0"/>
              <a:t>we are meant to grab </a:t>
            </a:r>
            <a:r>
              <a:rPr lang="en-US" dirty="0" smtClean="0"/>
              <a:t>it […] </a:t>
            </a:r>
          </a:p>
          <a:p>
            <a:r>
              <a:rPr lang="en-US" dirty="0"/>
              <a:t>The fourth dimension is </a:t>
            </a:r>
            <a:r>
              <a:rPr lang="en-US" b="1" dirty="0"/>
              <a:t>time</a:t>
            </a:r>
            <a:r>
              <a:rPr lang="en-US" dirty="0"/>
              <a:t>. The 4-D languages include sound, film, and animation</a:t>
            </a:r>
            <a:r>
              <a:rPr lang="en-US" dirty="0" smtClean="0"/>
              <a:t>.”</a:t>
            </a:r>
          </a:p>
          <a:p>
            <a:endParaRPr lang="en-US" dirty="0"/>
          </a:p>
          <a:p>
            <a:pPr marL="0" indent="0">
              <a:buNone/>
            </a:pPr>
            <a:endParaRPr lang="en-US" sz="1400" dirty="0" smtClean="0">
              <a:solidFill>
                <a:schemeClr val="bg1">
                  <a:lumMod val="50000"/>
                </a:schemeClr>
              </a:solidFill>
            </a:endParaRPr>
          </a:p>
          <a:p>
            <a:pPr marL="0" indent="0">
              <a:buNone/>
            </a:pPr>
            <a:endParaRPr lang="en-US" sz="1400" dirty="0">
              <a:solidFill>
                <a:schemeClr val="bg1">
                  <a:lumMod val="50000"/>
                </a:schemeClr>
              </a:solidFill>
            </a:endParaRPr>
          </a:p>
          <a:p>
            <a:pPr marL="0" indent="0">
              <a:buNone/>
            </a:pPr>
            <a:r>
              <a:rPr lang="en-US" sz="1400" dirty="0" smtClean="0">
                <a:solidFill>
                  <a:schemeClr val="bg1">
                    <a:lumMod val="50000"/>
                  </a:schemeClr>
                </a:solidFill>
              </a:rPr>
              <a:t>Foreword “</a:t>
            </a:r>
            <a:r>
              <a:rPr lang="en-US" sz="1400" dirty="0">
                <a:solidFill>
                  <a:schemeClr val="bg1">
                    <a:lumMod val="50000"/>
                  </a:schemeClr>
                </a:solidFill>
              </a:rPr>
              <a:t>What is Interaction Design</a:t>
            </a:r>
            <a:r>
              <a:rPr lang="en-US" sz="1400" dirty="0" smtClean="0">
                <a:solidFill>
                  <a:schemeClr val="bg1">
                    <a:lumMod val="50000"/>
                  </a:schemeClr>
                </a:solidFill>
              </a:rPr>
              <a:t>?”. Interview </a:t>
            </a:r>
            <a:r>
              <a:rPr lang="en-US" sz="1400" dirty="0">
                <a:solidFill>
                  <a:schemeClr val="bg1">
                    <a:lumMod val="50000"/>
                  </a:schemeClr>
                </a:solidFill>
              </a:rPr>
              <a:t>with Gillian Crampton </a:t>
            </a:r>
            <a:r>
              <a:rPr lang="en-US" sz="1400" dirty="0" smtClean="0">
                <a:solidFill>
                  <a:schemeClr val="bg1">
                    <a:lumMod val="50000"/>
                  </a:schemeClr>
                </a:solidFill>
              </a:rPr>
              <a:t>Smith. </a:t>
            </a:r>
            <a:r>
              <a:rPr lang="en-US" sz="1400" dirty="0" err="1">
                <a:solidFill>
                  <a:schemeClr val="bg1">
                    <a:lumMod val="50000"/>
                  </a:schemeClr>
                </a:solidFill>
              </a:rPr>
              <a:t>Moggridge</a:t>
            </a:r>
            <a:r>
              <a:rPr lang="en-US" sz="1400" dirty="0">
                <a:solidFill>
                  <a:schemeClr val="bg1">
                    <a:lumMod val="50000"/>
                  </a:schemeClr>
                </a:solidFill>
              </a:rPr>
              <a:t>, Bill, and Bill Atkinson. </a:t>
            </a:r>
            <a:r>
              <a:rPr lang="en-US" sz="1400" i="1" dirty="0">
                <a:solidFill>
                  <a:schemeClr val="bg1">
                    <a:lumMod val="50000"/>
                  </a:schemeClr>
                </a:solidFill>
              </a:rPr>
              <a:t>Designing interactions</a:t>
            </a:r>
            <a:r>
              <a:rPr lang="en-US" sz="1400" dirty="0">
                <a:solidFill>
                  <a:schemeClr val="bg1">
                    <a:lumMod val="50000"/>
                  </a:schemeClr>
                </a:solidFill>
              </a:rPr>
              <a:t>. Vol. 17. Cambridge, MA: MIT press, 2007</a:t>
            </a:r>
            <a:r>
              <a:rPr lang="en-US" sz="1400" dirty="0" smtClean="0">
                <a:solidFill>
                  <a:schemeClr val="bg1">
                    <a:lumMod val="50000"/>
                  </a:schemeClr>
                </a:solidFill>
              </a:rPr>
              <a:t>. page </a:t>
            </a:r>
            <a:r>
              <a:rPr lang="de-DE" sz="1400" dirty="0">
                <a:solidFill>
                  <a:schemeClr val="bg1">
                    <a:lumMod val="50000"/>
                  </a:schemeClr>
                </a:solidFill>
              </a:rPr>
              <a:t>xvii</a:t>
            </a:r>
            <a:endParaRPr lang="en-US" sz="1400" dirty="0">
              <a:solidFill>
                <a:schemeClr val="bg1">
                  <a:lumMod val="50000"/>
                </a:schemeClr>
              </a:solidFill>
            </a:endParaRPr>
          </a:p>
          <a:p>
            <a:endParaRPr lang="en-US" dirty="0"/>
          </a:p>
        </p:txBody>
      </p:sp>
      <p:sp>
        <p:nvSpPr>
          <p:cNvPr id="2" name="Titel 1"/>
          <p:cNvSpPr>
            <a:spLocks noGrp="1"/>
          </p:cNvSpPr>
          <p:nvPr>
            <p:ph type="title"/>
          </p:nvPr>
        </p:nvSpPr>
        <p:spPr/>
        <p:txBody>
          <a:bodyPr>
            <a:normAutofit fontScale="90000"/>
          </a:bodyPr>
          <a:lstStyle/>
          <a:p>
            <a:r>
              <a:rPr lang="en-US" dirty="0" smtClean="0"/>
              <a:t>The Languages/Dimensions of </a:t>
            </a:r>
            <a:br>
              <a:rPr lang="en-US" dirty="0" smtClean="0"/>
            </a:br>
            <a:r>
              <a:rPr lang="en-US" dirty="0" smtClean="0"/>
              <a:t>Interaction Design</a:t>
            </a:r>
            <a:br>
              <a:rPr lang="en-US" dirty="0" smtClean="0"/>
            </a:br>
            <a:endParaRPr lang="en-US" sz="1200" b="0" dirty="0"/>
          </a:p>
        </p:txBody>
      </p:sp>
      <p:sp>
        <p:nvSpPr>
          <p:cNvPr id="4" name="Textplatzhalter 3"/>
          <p:cNvSpPr>
            <a:spLocks noGrp="1"/>
          </p:cNvSpPr>
          <p:nvPr>
            <p:ph type="body" sz="quarter" idx="15"/>
          </p:nvPr>
        </p:nvSpPr>
        <p:spPr/>
        <p:txBody>
          <a:bodyPr/>
          <a:lstStyle/>
          <a:p>
            <a:r>
              <a:rPr lang="en-US" dirty="0"/>
              <a:t>Gillian Crampton </a:t>
            </a:r>
            <a:r>
              <a:rPr lang="en-US" dirty="0" smtClean="0"/>
              <a:t>Smith in “What is Interaction Design”</a:t>
            </a:r>
            <a:endParaRPr lang="en-US" dirty="0"/>
          </a:p>
        </p:txBody>
      </p:sp>
      <p:sp>
        <p:nvSpPr>
          <p:cNvPr id="5" name="Textplatzhalter 4"/>
          <p:cNvSpPr>
            <a:spLocks noGrp="1"/>
          </p:cNvSpPr>
          <p:nvPr>
            <p:ph type="body" sz="quarter" idx="21"/>
          </p:nvPr>
        </p:nvSpPr>
        <p:spPr/>
        <p:txBody>
          <a:bodyPr/>
          <a:lstStyle/>
          <a:p>
            <a:r>
              <a:rPr lang="en-US" dirty="0" smtClean="0"/>
              <a:t>Terminology - UX</a:t>
            </a:r>
            <a:endParaRPr lang="en-US" dirty="0"/>
          </a:p>
        </p:txBody>
      </p:sp>
      <p:sp>
        <p:nvSpPr>
          <p:cNvPr id="7" name="Fußzeilenplatzhalter 6"/>
          <p:cNvSpPr>
            <a:spLocks noGrp="1"/>
          </p:cNvSpPr>
          <p:nvPr>
            <p:ph type="ftr" sz="quarter" idx="23"/>
          </p:nvPr>
        </p:nvSpPr>
        <p:spPr/>
        <p:txBody>
          <a:bodyPr/>
          <a:lstStyle/>
          <a:p>
            <a:r>
              <a:rPr lang="en-US" smtClean="0"/>
              <a:t>Albrecht Schmidt</a:t>
            </a:r>
            <a:endParaRPr lang="en-US" dirty="0"/>
          </a:p>
        </p:txBody>
      </p:sp>
      <p:sp>
        <p:nvSpPr>
          <p:cNvPr id="8" name="Foliennummernplatzhalter 7"/>
          <p:cNvSpPr>
            <a:spLocks noGrp="1"/>
          </p:cNvSpPr>
          <p:nvPr>
            <p:ph type="sldNum" sz="quarter" idx="24"/>
          </p:nvPr>
        </p:nvSpPr>
        <p:spPr/>
        <p:txBody>
          <a:bodyPr/>
          <a:lstStyle/>
          <a:p>
            <a:fld id="{C564DEAC-083F-4EA1-9D67-84BB3A537A3E}" type="slidenum">
              <a:rPr lang="en-US" smtClean="0"/>
              <a:pPr/>
              <a:t>5</a:t>
            </a:fld>
            <a:endParaRPr lang="en-US" dirty="0"/>
          </a:p>
        </p:txBody>
      </p:sp>
    </p:spTree>
    <p:extLst>
      <p:ext uri="{BB962C8B-B14F-4D97-AF65-F5344CB8AC3E}">
        <p14:creationId xmlns:p14="http://schemas.microsoft.com/office/powerpoint/2010/main" val="20959395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95327" y="115889"/>
            <a:ext cx="7956548" cy="868086"/>
          </a:xfrm>
        </p:spPr>
        <p:txBody>
          <a:bodyPr/>
          <a:lstStyle/>
          <a:p>
            <a:r>
              <a:rPr lang="en-US" dirty="0" smtClean="0"/>
              <a:t>The 5 Dimensions of Interaction Design</a:t>
            </a:r>
            <a:endParaRPr lang="en-US" dirty="0"/>
          </a:p>
        </p:txBody>
      </p:sp>
      <p:sp>
        <p:nvSpPr>
          <p:cNvPr id="3" name="Textplatzhalter 2"/>
          <p:cNvSpPr>
            <a:spLocks noGrp="1"/>
          </p:cNvSpPr>
          <p:nvPr>
            <p:ph type="body" sz="quarter" idx="13"/>
          </p:nvPr>
        </p:nvSpPr>
        <p:spPr>
          <a:xfrm>
            <a:off x="695324" y="1808922"/>
            <a:ext cx="7956551" cy="4543676"/>
          </a:xfrm>
        </p:spPr>
        <p:txBody>
          <a:bodyPr>
            <a:normAutofit lnSpcReduction="10000"/>
          </a:bodyPr>
          <a:lstStyle/>
          <a:p>
            <a:r>
              <a:rPr lang="en-US" dirty="0" smtClean="0"/>
              <a:t>Originally by Gillian Crampton Smith (4 dimensions); Kevin Silver added the fifth.</a:t>
            </a:r>
          </a:p>
          <a:p>
            <a:r>
              <a:rPr lang="en-US" dirty="0" smtClean="0"/>
              <a:t>1D: Words should be meaningful and simple to understand. </a:t>
            </a:r>
          </a:p>
          <a:p>
            <a:r>
              <a:rPr lang="en-US" dirty="0" smtClean="0"/>
              <a:t>2D: Visual representations supplement the words used to communicate information to users.</a:t>
            </a:r>
          </a:p>
          <a:p>
            <a:r>
              <a:rPr lang="en-US" dirty="0" smtClean="0"/>
              <a:t>3D: Physical objects or space looks at what physical objects do users interact with the product (laptop, mouse, touchscreen, phones, etc.)? These all affect the interaction between the user and the product.</a:t>
            </a:r>
          </a:p>
          <a:p>
            <a:r>
              <a:rPr lang="en-US" dirty="0" smtClean="0"/>
              <a:t>4D: Time refers to media that changes with time (e.g. animation, videos, sounds). </a:t>
            </a:r>
          </a:p>
          <a:p>
            <a:r>
              <a:rPr lang="en-US" dirty="0" smtClean="0"/>
              <a:t>5D: </a:t>
            </a:r>
            <a:r>
              <a:rPr lang="en-US" b="1" dirty="0" err="1" smtClean="0"/>
              <a:t>Behaviour</a:t>
            </a:r>
            <a:r>
              <a:rPr lang="en-US" dirty="0" smtClean="0"/>
              <a:t> includes the mechanism of a product. How do users perform actions?</a:t>
            </a:r>
          </a:p>
          <a:p>
            <a:endParaRPr lang="en-US" dirty="0"/>
          </a:p>
        </p:txBody>
      </p:sp>
      <p:sp>
        <p:nvSpPr>
          <p:cNvPr id="4" name="Textplatzhalter 3"/>
          <p:cNvSpPr>
            <a:spLocks noGrp="1"/>
          </p:cNvSpPr>
          <p:nvPr>
            <p:ph type="body" sz="quarter" idx="15"/>
          </p:nvPr>
        </p:nvSpPr>
        <p:spPr/>
        <p:txBody>
          <a:bodyPr/>
          <a:lstStyle/>
          <a:p>
            <a:r>
              <a:rPr lang="en-US" sz="1800" dirty="0"/>
              <a:t>by Yu Siang </a:t>
            </a:r>
            <a:r>
              <a:rPr lang="en-US" sz="1800" dirty="0" err="1" smtClean="0"/>
              <a:t>Teo</a:t>
            </a:r>
            <a:r>
              <a:rPr lang="en-US" sz="1800" dirty="0" smtClean="0"/>
              <a:t/>
            </a:r>
            <a:br>
              <a:rPr lang="en-US" sz="1800" dirty="0" smtClean="0"/>
            </a:br>
            <a:r>
              <a:rPr lang="en-US" sz="1800" b="0" dirty="0" smtClean="0">
                <a:hlinkClick r:id="rId3"/>
              </a:rPr>
              <a:t>https://www.interaction-design.org/literature/article/what-is-interaction-design</a:t>
            </a:r>
            <a:endParaRPr lang="en-US" dirty="0"/>
          </a:p>
        </p:txBody>
      </p:sp>
      <p:sp>
        <p:nvSpPr>
          <p:cNvPr id="5" name="Textplatzhalter 4"/>
          <p:cNvSpPr>
            <a:spLocks noGrp="1"/>
          </p:cNvSpPr>
          <p:nvPr>
            <p:ph type="body" sz="quarter" idx="21"/>
          </p:nvPr>
        </p:nvSpPr>
        <p:spPr/>
        <p:txBody>
          <a:bodyPr/>
          <a:lstStyle/>
          <a:p>
            <a:r>
              <a:rPr lang="en-US" dirty="0" smtClean="0"/>
              <a:t>Terminology - UX</a:t>
            </a:r>
            <a:endParaRPr lang="en-US" dirty="0"/>
          </a:p>
        </p:txBody>
      </p:sp>
      <p:sp>
        <p:nvSpPr>
          <p:cNvPr id="7" name="Fußzeilenplatzhalter 6"/>
          <p:cNvSpPr>
            <a:spLocks noGrp="1"/>
          </p:cNvSpPr>
          <p:nvPr>
            <p:ph type="ftr" sz="quarter" idx="23"/>
          </p:nvPr>
        </p:nvSpPr>
        <p:spPr/>
        <p:txBody>
          <a:bodyPr/>
          <a:lstStyle/>
          <a:p>
            <a:r>
              <a:rPr lang="en-US" smtClean="0"/>
              <a:t>Albrecht Schmidt</a:t>
            </a:r>
            <a:endParaRPr lang="en-US" dirty="0"/>
          </a:p>
        </p:txBody>
      </p:sp>
      <p:sp>
        <p:nvSpPr>
          <p:cNvPr id="8" name="Foliennummernplatzhalter 7"/>
          <p:cNvSpPr>
            <a:spLocks noGrp="1"/>
          </p:cNvSpPr>
          <p:nvPr>
            <p:ph type="sldNum" sz="quarter" idx="24"/>
          </p:nvPr>
        </p:nvSpPr>
        <p:spPr/>
        <p:txBody>
          <a:bodyPr/>
          <a:lstStyle/>
          <a:p>
            <a:fld id="{C564DEAC-083F-4EA1-9D67-84BB3A537A3E}" type="slidenum">
              <a:rPr lang="en-US" smtClean="0"/>
              <a:pPr/>
              <a:t>6</a:t>
            </a:fld>
            <a:endParaRPr lang="en-US" dirty="0"/>
          </a:p>
        </p:txBody>
      </p:sp>
      <p:pic>
        <p:nvPicPr>
          <p:cNvPr id="1026" name="Picture 2" descr="https://public-media.interaction-design.org/images/uploads/31d533650b478341a0b9f6526930fa18.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8666921" y="1583326"/>
            <a:ext cx="3452999" cy="2343632"/>
          </a:xfrm>
          <a:prstGeom prst="rect">
            <a:avLst/>
          </a:prstGeom>
          <a:noFill/>
          <a:extLst>
            <a:ext uri="{909E8E84-426E-40DD-AFC4-6F175D3DCCD1}">
              <a14:hiddenFill xmlns:a14="http://schemas.microsoft.com/office/drawing/2010/main">
                <a:solidFill>
                  <a:srgbClr val="FFFFFF"/>
                </a:solidFill>
              </a14:hiddenFill>
            </a:ext>
          </a:extLst>
        </p:spPr>
      </p:pic>
      <p:sp>
        <p:nvSpPr>
          <p:cNvPr id="17" name="Rechteck 16"/>
          <p:cNvSpPr/>
          <p:nvPr/>
        </p:nvSpPr>
        <p:spPr>
          <a:xfrm>
            <a:off x="8577958" y="3935896"/>
            <a:ext cx="3321615" cy="338554"/>
          </a:xfrm>
          <a:prstGeom prst="rect">
            <a:avLst/>
          </a:prstGeom>
        </p:spPr>
        <p:txBody>
          <a:bodyPr wrap="none">
            <a:spAutoFit/>
          </a:bodyPr>
          <a:lstStyle/>
          <a:p>
            <a:r>
              <a:rPr lang="de-DE" sz="1600" dirty="0">
                <a:hlinkClick r:id="rId5"/>
              </a:rPr>
              <a:t>https://www.interaction-design.org/</a:t>
            </a:r>
            <a:endParaRPr lang="de-DE" sz="1600" dirty="0"/>
          </a:p>
        </p:txBody>
      </p:sp>
    </p:spTree>
    <p:extLst>
      <p:ext uri="{BB962C8B-B14F-4D97-AF65-F5344CB8AC3E}">
        <p14:creationId xmlns:p14="http://schemas.microsoft.com/office/powerpoint/2010/main" val="20958473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Grafik 18"/>
          <p:cNvPicPr>
            <a:picLocks noChangeAspect="1"/>
          </p:cNvPicPr>
          <p:nvPr/>
        </p:nvPicPr>
        <p:blipFill rotWithShape="1">
          <a:blip r:embed="rId3" cstate="hqprint">
            <a:extLst>
              <a:ext uri="{28A0092B-C50C-407E-A947-70E740481C1C}">
                <a14:useLocalDpi xmlns:a14="http://schemas.microsoft.com/office/drawing/2010/main" val="0"/>
              </a:ext>
            </a:extLst>
          </a:blip>
          <a:srcRect t="16796" r="15565" b="25130"/>
          <a:stretch/>
        </p:blipFill>
        <p:spPr>
          <a:xfrm rot="5400000">
            <a:off x="4706751" y="2883017"/>
            <a:ext cx="4224150" cy="2179027"/>
          </a:xfrm>
          <a:prstGeom prst="rect">
            <a:avLst/>
          </a:prstGeom>
          <a:ln>
            <a:noFill/>
          </a:ln>
          <a:effectLst>
            <a:outerShdw blurRad="292100" dist="139700" dir="2700000" algn="tl" rotWithShape="0">
              <a:srgbClr val="333333">
                <a:alpha val="65000"/>
              </a:srgbClr>
            </a:outerShdw>
          </a:effectLst>
        </p:spPr>
      </p:pic>
      <p:sp>
        <p:nvSpPr>
          <p:cNvPr id="2" name="Titel 1"/>
          <p:cNvSpPr>
            <a:spLocks noGrp="1"/>
          </p:cNvSpPr>
          <p:nvPr>
            <p:ph type="title"/>
          </p:nvPr>
        </p:nvSpPr>
        <p:spPr>
          <a:xfrm>
            <a:off x="695327" y="115889"/>
            <a:ext cx="7956548" cy="868086"/>
          </a:xfrm>
        </p:spPr>
        <p:txBody>
          <a:bodyPr/>
          <a:lstStyle/>
          <a:p>
            <a:r>
              <a:rPr lang="en-US" dirty="0" smtClean="0"/>
              <a:t>Fashion?</a:t>
            </a:r>
            <a:endParaRPr lang="en-US" dirty="0"/>
          </a:p>
        </p:txBody>
      </p:sp>
      <p:sp>
        <p:nvSpPr>
          <p:cNvPr id="4" name="Textplatzhalter 3"/>
          <p:cNvSpPr>
            <a:spLocks noGrp="1"/>
          </p:cNvSpPr>
          <p:nvPr>
            <p:ph type="body" sz="quarter" idx="15"/>
          </p:nvPr>
        </p:nvSpPr>
        <p:spPr/>
        <p:txBody>
          <a:bodyPr/>
          <a:lstStyle/>
          <a:p>
            <a:r>
              <a:rPr lang="en-US" sz="1800" dirty="0" smtClean="0"/>
              <a:t>How long does an interface look new? </a:t>
            </a:r>
            <a:br>
              <a:rPr lang="en-US" sz="1800" dirty="0" smtClean="0"/>
            </a:br>
            <a:r>
              <a:rPr lang="en-US" sz="1800" dirty="0" smtClean="0"/>
              <a:t>Is there a timeless interaction design?</a:t>
            </a:r>
            <a:endParaRPr lang="en-US" dirty="0"/>
          </a:p>
        </p:txBody>
      </p:sp>
      <p:sp>
        <p:nvSpPr>
          <p:cNvPr id="5" name="Textplatzhalter 4"/>
          <p:cNvSpPr>
            <a:spLocks noGrp="1"/>
          </p:cNvSpPr>
          <p:nvPr>
            <p:ph type="body" sz="quarter" idx="21"/>
          </p:nvPr>
        </p:nvSpPr>
        <p:spPr/>
        <p:txBody>
          <a:bodyPr/>
          <a:lstStyle/>
          <a:p>
            <a:r>
              <a:rPr lang="en-US" dirty="0" smtClean="0"/>
              <a:t>Terminology - UX</a:t>
            </a:r>
            <a:endParaRPr lang="en-US" dirty="0"/>
          </a:p>
        </p:txBody>
      </p:sp>
      <p:sp>
        <p:nvSpPr>
          <p:cNvPr id="7" name="Fußzeilenplatzhalter 6"/>
          <p:cNvSpPr>
            <a:spLocks noGrp="1"/>
          </p:cNvSpPr>
          <p:nvPr>
            <p:ph type="ftr" sz="quarter" idx="23"/>
          </p:nvPr>
        </p:nvSpPr>
        <p:spPr/>
        <p:txBody>
          <a:bodyPr/>
          <a:lstStyle/>
          <a:p>
            <a:r>
              <a:rPr lang="en-US" smtClean="0"/>
              <a:t>Albrecht Schmidt</a:t>
            </a:r>
            <a:endParaRPr lang="en-US" dirty="0"/>
          </a:p>
        </p:txBody>
      </p:sp>
      <p:sp>
        <p:nvSpPr>
          <p:cNvPr id="8" name="Foliennummernplatzhalter 7"/>
          <p:cNvSpPr>
            <a:spLocks noGrp="1"/>
          </p:cNvSpPr>
          <p:nvPr>
            <p:ph type="sldNum" sz="quarter" idx="24"/>
          </p:nvPr>
        </p:nvSpPr>
        <p:spPr/>
        <p:txBody>
          <a:bodyPr/>
          <a:lstStyle/>
          <a:p>
            <a:fld id="{C564DEAC-083F-4EA1-9D67-84BB3A537A3E}" type="slidenum">
              <a:rPr lang="en-US" smtClean="0"/>
              <a:pPr/>
              <a:t>7</a:t>
            </a:fld>
            <a:endParaRPr lang="en-US" dirty="0"/>
          </a:p>
        </p:txBody>
      </p:sp>
      <p:sp>
        <p:nvSpPr>
          <p:cNvPr id="14" name="Rechteck 13"/>
          <p:cNvSpPr/>
          <p:nvPr/>
        </p:nvSpPr>
        <p:spPr>
          <a:xfrm>
            <a:off x="609884" y="5650182"/>
            <a:ext cx="2539024" cy="569771"/>
          </a:xfrm>
          <a:prstGeom prst="rect">
            <a:avLst/>
          </a:prstGeom>
        </p:spPr>
        <p:txBody>
          <a:bodyPr wrap="square">
            <a:spAutoFit/>
          </a:bodyPr>
          <a:lstStyle/>
          <a:p>
            <a:r>
              <a:rPr lang="en-US" sz="1034" dirty="0">
                <a:solidFill>
                  <a:schemeClr val="bg1">
                    <a:lumMod val="50000"/>
                  </a:schemeClr>
                </a:solidFill>
              </a:rPr>
              <a:t>Photo by Bcos47 (public domain) http://en.wikipedia.org/wiki/File:IBM_Simon_Personal_Communicator.png</a:t>
            </a:r>
          </a:p>
        </p:txBody>
      </p:sp>
      <p:pic>
        <p:nvPicPr>
          <p:cNvPr id="15" name="Picture 3" descr="C:\Users\Niels\Desktop\images\IBM_Simon_Personal_Communicator.pn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09884" y="1592264"/>
            <a:ext cx="2187371" cy="4063226"/>
          </a:xfrm>
          <a:prstGeom prst="rect">
            <a:avLst/>
          </a:prstGeom>
          <a:noFill/>
          <a:extLst>
            <a:ext uri="{909E8E84-426E-40dd-AFC4-6F175D3DCCD1}">
              <a14:hiddenFill xmlns:a14="http://schemas.microsoft.com/office/drawing/2010/main" xmlns="">
                <a:solidFill>
                  <a:srgbClr val="FFFFFF"/>
                </a:solidFill>
              </a14:hiddenFill>
            </a:ext>
          </a:extLst>
        </p:spPr>
      </p:pic>
      <p:pic>
        <p:nvPicPr>
          <p:cNvPr id="18" name="Grafik 17"/>
          <p:cNvPicPr>
            <a:picLocks noChangeAspect="1"/>
          </p:cNvPicPr>
          <p:nvPr/>
        </p:nvPicPr>
        <p:blipFill rotWithShape="1">
          <a:blip r:embed="rId5" cstate="hqprint">
            <a:extLst>
              <a:ext uri="{28A0092B-C50C-407E-A947-70E740481C1C}">
                <a14:useLocalDpi xmlns:a14="http://schemas.microsoft.com/office/drawing/2010/main" val="0"/>
              </a:ext>
            </a:extLst>
          </a:blip>
          <a:srcRect t="8957" b="22371"/>
          <a:stretch/>
        </p:blipFill>
        <p:spPr>
          <a:xfrm rot="5400000">
            <a:off x="2601406" y="2873504"/>
            <a:ext cx="4224148" cy="2201607"/>
          </a:xfrm>
          <a:prstGeom prst="rect">
            <a:avLst/>
          </a:prstGeom>
          <a:ln>
            <a:noFill/>
          </a:ln>
          <a:effectLst>
            <a:outerShdw blurRad="292100" dist="139700" dir="2700000" algn="tl" rotWithShape="0">
              <a:srgbClr val="333333">
                <a:alpha val="65000"/>
              </a:srgbClr>
            </a:outerShdw>
          </a:effectLst>
        </p:spPr>
      </p:pic>
      <p:pic>
        <p:nvPicPr>
          <p:cNvPr id="20" name="Grafik 19"/>
          <p:cNvPicPr>
            <a:picLocks noChangeAspect="1"/>
          </p:cNvPicPr>
          <p:nvPr/>
        </p:nvPicPr>
        <p:blipFill rotWithShape="1">
          <a:blip r:embed="rId6"/>
          <a:srcRect l="6045" t="5147" r="15353"/>
          <a:stretch/>
        </p:blipFill>
        <p:spPr>
          <a:xfrm>
            <a:off x="8394689" y="273079"/>
            <a:ext cx="3522328" cy="581330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99017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Aspects of Product Design</a:t>
            </a:r>
            <a:endParaRPr lang="en-US" dirty="0"/>
          </a:p>
        </p:txBody>
      </p:sp>
      <p:sp>
        <p:nvSpPr>
          <p:cNvPr id="3" name="Textplatzhalter 2"/>
          <p:cNvSpPr>
            <a:spLocks noGrp="1"/>
          </p:cNvSpPr>
          <p:nvPr>
            <p:ph type="body" sz="quarter" idx="13"/>
          </p:nvPr>
        </p:nvSpPr>
        <p:spPr/>
        <p:txBody>
          <a:bodyPr/>
          <a:lstStyle/>
          <a:p>
            <a:endParaRPr lang="en-US" smtClean="0"/>
          </a:p>
          <a:p>
            <a:endParaRPr lang="en-US" smtClean="0"/>
          </a:p>
          <a:p>
            <a:endParaRPr lang="en-US" dirty="0" smtClean="0"/>
          </a:p>
        </p:txBody>
      </p:sp>
      <p:sp>
        <p:nvSpPr>
          <p:cNvPr id="4" name="Textplatzhalter 3"/>
          <p:cNvSpPr>
            <a:spLocks noGrp="1"/>
          </p:cNvSpPr>
          <p:nvPr>
            <p:ph type="body" sz="quarter" idx="15"/>
          </p:nvPr>
        </p:nvSpPr>
        <p:spPr/>
        <p:txBody>
          <a:bodyPr/>
          <a:lstStyle/>
          <a:p>
            <a:r>
              <a:rPr lang="en-US" smtClean="0"/>
              <a:t>A simplistic view</a:t>
            </a:r>
            <a:endParaRPr lang="en-US" dirty="0"/>
          </a:p>
        </p:txBody>
      </p:sp>
      <p:sp>
        <p:nvSpPr>
          <p:cNvPr id="5" name="Textplatzhalter 4"/>
          <p:cNvSpPr>
            <a:spLocks noGrp="1"/>
          </p:cNvSpPr>
          <p:nvPr>
            <p:ph type="body" sz="quarter" idx="21"/>
          </p:nvPr>
        </p:nvSpPr>
        <p:spPr/>
        <p:txBody>
          <a:bodyPr/>
          <a:lstStyle/>
          <a:p>
            <a:r>
              <a:rPr lang="en-US" dirty="0" smtClean="0"/>
              <a:t>Terminology - UX</a:t>
            </a:r>
            <a:endParaRPr lang="en-US" dirty="0"/>
          </a:p>
        </p:txBody>
      </p:sp>
      <p:sp>
        <p:nvSpPr>
          <p:cNvPr id="7" name="Fußzeilenplatzhalter 6"/>
          <p:cNvSpPr>
            <a:spLocks noGrp="1"/>
          </p:cNvSpPr>
          <p:nvPr>
            <p:ph type="ftr" sz="quarter" idx="23"/>
          </p:nvPr>
        </p:nvSpPr>
        <p:spPr/>
        <p:txBody>
          <a:bodyPr/>
          <a:lstStyle/>
          <a:p>
            <a:r>
              <a:rPr lang="en-US" smtClean="0"/>
              <a:t>Albrecht Schmidt</a:t>
            </a:r>
            <a:endParaRPr lang="en-US" dirty="0"/>
          </a:p>
        </p:txBody>
      </p:sp>
      <p:sp>
        <p:nvSpPr>
          <p:cNvPr id="8" name="Foliennummernplatzhalter 7"/>
          <p:cNvSpPr>
            <a:spLocks noGrp="1"/>
          </p:cNvSpPr>
          <p:nvPr>
            <p:ph type="sldNum" sz="quarter" idx="24"/>
          </p:nvPr>
        </p:nvSpPr>
        <p:spPr/>
        <p:txBody>
          <a:bodyPr/>
          <a:lstStyle/>
          <a:p>
            <a:fld id="{C564DEAC-083F-4EA1-9D67-84BB3A537A3E}" type="slidenum">
              <a:rPr lang="en-US" smtClean="0"/>
              <a:pPr/>
              <a:t>8</a:t>
            </a:fld>
            <a:endParaRPr lang="en-US" dirty="0"/>
          </a:p>
        </p:txBody>
      </p:sp>
      <p:sp>
        <p:nvSpPr>
          <p:cNvPr id="23" name="Text Box 4"/>
          <p:cNvSpPr txBox="1">
            <a:spLocks noChangeArrowheads="1"/>
          </p:cNvSpPr>
          <p:nvPr/>
        </p:nvSpPr>
        <p:spPr bwMode="auto">
          <a:xfrm>
            <a:off x="695326" y="1807343"/>
            <a:ext cx="2362151" cy="4331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84965" tIns="42482" rIns="84965" bIns="42482">
            <a:spAutoFit/>
          </a:bodyPr>
          <a:lstStyle>
            <a:lvl1pPr defTabSz="752475" eaLnBrk="0" hangingPunct="0">
              <a:defRPr sz="2400">
                <a:solidFill>
                  <a:schemeClr val="tx1"/>
                </a:solidFill>
                <a:latin typeface="Arial" pitchFamily="34" charset="0"/>
                <a:ea typeface="ＭＳ Ｐゴシック" pitchFamily="34" charset="-128"/>
              </a:defRPr>
            </a:lvl1pPr>
            <a:lvl2pPr marL="742950" indent="-285750" defTabSz="752475" eaLnBrk="0" hangingPunct="0">
              <a:defRPr sz="2400">
                <a:solidFill>
                  <a:schemeClr val="tx1"/>
                </a:solidFill>
                <a:latin typeface="Arial" pitchFamily="34" charset="0"/>
                <a:ea typeface="ＭＳ Ｐゴシック" pitchFamily="34" charset="-128"/>
              </a:defRPr>
            </a:lvl2pPr>
            <a:lvl3pPr marL="1143000" indent="-228600" defTabSz="752475" eaLnBrk="0" hangingPunct="0">
              <a:defRPr sz="2400">
                <a:solidFill>
                  <a:schemeClr val="tx1"/>
                </a:solidFill>
                <a:latin typeface="Arial" pitchFamily="34" charset="0"/>
                <a:ea typeface="ＭＳ Ｐゴシック" pitchFamily="34" charset="-128"/>
              </a:defRPr>
            </a:lvl3pPr>
            <a:lvl4pPr marL="1600200" indent="-228600" defTabSz="752475" eaLnBrk="0" hangingPunct="0">
              <a:defRPr sz="2400">
                <a:solidFill>
                  <a:schemeClr val="tx1"/>
                </a:solidFill>
                <a:latin typeface="Arial" pitchFamily="34" charset="0"/>
                <a:ea typeface="ＭＳ Ｐゴシック" pitchFamily="34" charset="-128"/>
              </a:defRPr>
            </a:lvl4pPr>
            <a:lvl5pPr marL="2057400" indent="-228600" defTabSz="752475" eaLnBrk="0" hangingPunct="0">
              <a:defRPr sz="2400">
                <a:solidFill>
                  <a:schemeClr val="tx1"/>
                </a:solidFill>
                <a:latin typeface="Arial" pitchFamily="34" charset="0"/>
                <a:ea typeface="ＭＳ Ｐゴシック" pitchFamily="34" charset="-128"/>
              </a:defRPr>
            </a:lvl5pPr>
            <a:lvl6pPr marL="2514600" indent="-228600" defTabSz="752475"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752475"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752475"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752475"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2257" b="1"/>
              <a:t>Product Design</a:t>
            </a:r>
          </a:p>
        </p:txBody>
      </p:sp>
      <p:sp>
        <p:nvSpPr>
          <p:cNvPr id="24" name="Line 6"/>
          <p:cNvSpPr>
            <a:spLocks noChangeShapeType="1"/>
          </p:cNvSpPr>
          <p:nvPr/>
        </p:nvSpPr>
        <p:spPr bwMode="auto">
          <a:xfrm>
            <a:off x="3161997" y="2107464"/>
            <a:ext cx="1758920" cy="0"/>
          </a:xfrm>
          <a:prstGeom prst="line">
            <a:avLst/>
          </a:prstGeom>
          <a:noFill/>
          <a:ln w="101600">
            <a:solidFill>
              <a:schemeClr val="tx1"/>
            </a:solidFill>
            <a:round/>
            <a:headEnd type="triangle" w="med" len="med"/>
            <a:tailEnd/>
          </a:ln>
          <a:extLst>
            <a:ext uri="{909E8E84-426E-40dd-AFC4-6F175D3DCCD1}">
              <a14:hiddenFill xmlns:a14="http://schemas.microsoft.com/office/drawing/2010/main" xmlns="">
                <a:noFill/>
              </a14:hiddenFill>
            </a:ext>
          </a:extLst>
        </p:spPr>
        <p:txBody>
          <a:bodyPr wrap="none" lIns="84965" tIns="42482" rIns="84965" bIns="42482" anchor="ctr"/>
          <a:lstStyle/>
          <a:p>
            <a:endParaRPr lang="de-DE" sz="1320"/>
          </a:p>
        </p:txBody>
      </p:sp>
      <p:sp>
        <p:nvSpPr>
          <p:cNvPr id="25" name="Text Box 7"/>
          <p:cNvSpPr txBox="1">
            <a:spLocks noChangeArrowheads="1"/>
          </p:cNvSpPr>
          <p:nvPr/>
        </p:nvSpPr>
        <p:spPr bwMode="auto">
          <a:xfrm>
            <a:off x="5025436" y="1775986"/>
            <a:ext cx="2688304" cy="4331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84965" tIns="42482" rIns="84965" bIns="42482">
            <a:spAutoFit/>
          </a:bodyPr>
          <a:lstStyle>
            <a:lvl1pPr defTabSz="752475" eaLnBrk="0" hangingPunct="0">
              <a:defRPr sz="2400">
                <a:solidFill>
                  <a:schemeClr val="tx1"/>
                </a:solidFill>
                <a:latin typeface="Arial" pitchFamily="34" charset="0"/>
                <a:ea typeface="ＭＳ Ｐゴシック" pitchFamily="34" charset="-128"/>
              </a:defRPr>
            </a:lvl1pPr>
            <a:lvl2pPr marL="742950" indent="-285750" defTabSz="752475" eaLnBrk="0" hangingPunct="0">
              <a:defRPr sz="2400">
                <a:solidFill>
                  <a:schemeClr val="tx1"/>
                </a:solidFill>
                <a:latin typeface="Arial" pitchFamily="34" charset="0"/>
                <a:ea typeface="ＭＳ Ｐゴシック" pitchFamily="34" charset="-128"/>
              </a:defRPr>
            </a:lvl2pPr>
            <a:lvl3pPr marL="1143000" indent="-228600" defTabSz="752475" eaLnBrk="0" hangingPunct="0">
              <a:defRPr sz="2400">
                <a:solidFill>
                  <a:schemeClr val="tx1"/>
                </a:solidFill>
                <a:latin typeface="Arial" pitchFamily="34" charset="0"/>
                <a:ea typeface="ＭＳ Ｐゴシック" pitchFamily="34" charset="-128"/>
              </a:defRPr>
            </a:lvl3pPr>
            <a:lvl4pPr marL="1600200" indent="-228600" defTabSz="752475" eaLnBrk="0" hangingPunct="0">
              <a:defRPr sz="2400">
                <a:solidFill>
                  <a:schemeClr val="tx1"/>
                </a:solidFill>
                <a:latin typeface="Arial" pitchFamily="34" charset="0"/>
                <a:ea typeface="ＭＳ Ｐゴシック" pitchFamily="34" charset="-128"/>
              </a:defRPr>
            </a:lvl4pPr>
            <a:lvl5pPr marL="2057400" indent="-228600" defTabSz="752475" eaLnBrk="0" hangingPunct="0">
              <a:defRPr sz="2400">
                <a:solidFill>
                  <a:schemeClr val="tx1"/>
                </a:solidFill>
                <a:latin typeface="Arial" pitchFamily="34" charset="0"/>
                <a:ea typeface="ＭＳ Ｐゴシック" pitchFamily="34" charset="-128"/>
              </a:defRPr>
            </a:lvl5pPr>
            <a:lvl6pPr marL="2514600" indent="-228600" defTabSz="752475"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752475"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752475"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752475"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2257" b="1"/>
              <a:t>Interaction Design</a:t>
            </a:r>
          </a:p>
        </p:txBody>
      </p:sp>
      <p:sp>
        <p:nvSpPr>
          <p:cNvPr id="26" name="Line 8"/>
          <p:cNvSpPr>
            <a:spLocks noChangeShapeType="1"/>
          </p:cNvSpPr>
          <p:nvPr/>
        </p:nvSpPr>
        <p:spPr bwMode="auto">
          <a:xfrm flipH="1">
            <a:off x="1480718" y="2276189"/>
            <a:ext cx="2987" cy="3471554"/>
          </a:xfrm>
          <a:prstGeom prst="line">
            <a:avLst/>
          </a:prstGeom>
          <a:noFill/>
          <a:ln w="101600">
            <a:solidFill>
              <a:schemeClr val="tx1"/>
            </a:solidFill>
            <a:round/>
            <a:headEnd/>
            <a:tailEnd/>
          </a:ln>
          <a:extLst>
            <a:ext uri="{909E8E84-426E-40dd-AFC4-6F175D3DCCD1}">
              <a14:hiddenFill xmlns:a14="http://schemas.microsoft.com/office/drawing/2010/main" xmlns="">
                <a:noFill/>
              </a14:hiddenFill>
            </a:ext>
          </a:extLst>
        </p:spPr>
        <p:txBody>
          <a:bodyPr wrap="none" lIns="84965" tIns="42482" rIns="84965" bIns="42482" anchor="ctr"/>
          <a:lstStyle/>
          <a:p>
            <a:endParaRPr lang="de-DE" sz="1320"/>
          </a:p>
        </p:txBody>
      </p:sp>
      <p:sp>
        <p:nvSpPr>
          <p:cNvPr id="27" name="Line 9"/>
          <p:cNvSpPr>
            <a:spLocks noChangeShapeType="1"/>
          </p:cNvSpPr>
          <p:nvPr/>
        </p:nvSpPr>
        <p:spPr bwMode="auto">
          <a:xfrm>
            <a:off x="1483705" y="3993302"/>
            <a:ext cx="633092" cy="0"/>
          </a:xfrm>
          <a:prstGeom prst="line">
            <a:avLst/>
          </a:prstGeom>
          <a:noFill/>
          <a:ln w="101600">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lIns="84965" tIns="42482" rIns="84965" bIns="42482" anchor="ctr"/>
          <a:lstStyle/>
          <a:p>
            <a:endParaRPr lang="de-DE" sz="1320"/>
          </a:p>
        </p:txBody>
      </p:sp>
      <p:sp>
        <p:nvSpPr>
          <p:cNvPr id="28" name="Text Box 10"/>
          <p:cNvSpPr txBox="1">
            <a:spLocks noChangeArrowheads="1"/>
          </p:cNvSpPr>
          <p:nvPr/>
        </p:nvSpPr>
        <p:spPr bwMode="auto">
          <a:xfrm>
            <a:off x="3466597" y="1674453"/>
            <a:ext cx="1464772" cy="4331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84965" tIns="42482" rIns="84965" bIns="42482">
            <a:spAutoFit/>
          </a:bodyPr>
          <a:lstStyle>
            <a:lvl1pPr defTabSz="752475" eaLnBrk="0" hangingPunct="0">
              <a:defRPr sz="2400">
                <a:solidFill>
                  <a:schemeClr val="tx1"/>
                </a:solidFill>
                <a:latin typeface="Arial" pitchFamily="34" charset="0"/>
                <a:ea typeface="ＭＳ Ｐゴシック" pitchFamily="34" charset="-128"/>
              </a:defRPr>
            </a:lvl1pPr>
            <a:lvl2pPr marL="742950" indent="-285750" defTabSz="752475" eaLnBrk="0" hangingPunct="0">
              <a:defRPr sz="2400">
                <a:solidFill>
                  <a:schemeClr val="tx1"/>
                </a:solidFill>
                <a:latin typeface="Arial" pitchFamily="34" charset="0"/>
                <a:ea typeface="ＭＳ Ｐゴシック" pitchFamily="34" charset="-128"/>
              </a:defRPr>
            </a:lvl2pPr>
            <a:lvl3pPr marL="1143000" indent="-228600" defTabSz="752475" eaLnBrk="0" hangingPunct="0">
              <a:defRPr sz="2400">
                <a:solidFill>
                  <a:schemeClr val="tx1"/>
                </a:solidFill>
                <a:latin typeface="Arial" pitchFamily="34" charset="0"/>
                <a:ea typeface="ＭＳ Ｐゴシック" pitchFamily="34" charset="-128"/>
              </a:defRPr>
            </a:lvl3pPr>
            <a:lvl4pPr marL="1600200" indent="-228600" defTabSz="752475" eaLnBrk="0" hangingPunct="0">
              <a:defRPr sz="2400">
                <a:solidFill>
                  <a:schemeClr val="tx1"/>
                </a:solidFill>
                <a:latin typeface="Arial" pitchFamily="34" charset="0"/>
                <a:ea typeface="ＭＳ Ｐゴシック" pitchFamily="34" charset="-128"/>
              </a:defRPr>
            </a:lvl4pPr>
            <a:lvl5pPr marL="2057400" indent="-228600" defTabSz="752475" eaLnBrk="0" hangingPunct="0">
              <a:defRPr sz="2400">
                <a:solidFill>
                  <a:schemeClr val="tx1"/>
                </a:solidFill>
                <a:latin typeface="Arial" pitchFamily="34" charset="0"/>
                <a:ea typeface="ＭＳ Ｐゴシック" pitchFamily="34" charset="-128"/>
              </a:defRPr>
            </a:lvl5pPr>
            <a:lvl6pPr marL="2514600" indent="-228600" defTabSz="752475"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752475"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752475"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752475"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2257"/>
              <a:t>is part of</a:t>
            </a:r>
          </a:p>
        </p:txBody>
      </p:sp>
      <p:sp>
        <p:nvSpPr>
          <p:cNvPr id="29" name="Text Box 11"/>
          <p:cNvSpPr txBox="1">
            <a:spLocks noChangeArrowheads="1"/>
          </p:cNvSpPr>
          <p:nvPr/>
        </p:nvSpPr>
        <p:spPr bwMode="auto">
          <a:xfrm rot="5400000">
            <a:off x="973412" y="2718844"/>
            <a:ext cx="1470022" cy="4331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84965" tIns="42482" rIns="84965" bIns="42482">
            <a:spAutoFit/>
          </a:bodyPr>
          <a:lstStyle>
            <a:lvl1pPr defTabSz="752475" eaLnBrk="0" hangingPunct="0">
              <a:defRPr sz="2400">
                <a:solidFill>
                  <a:schemeClr val="tx1"/>
                </a:solidFill>
                <a:latin typeface="Arial" pitchFamily="34" charset="0"/>
                <a:ea typeface="ＭＳ Ｐゴシック" pitchFamily="34" charset="-128"/>
              </a:defRPr>
            </a:lvl1pPr>
            <a:lvl2pPr marL="742950" indent="-285750" defTabSz="752475" eaLnBrk="0" hangingPunct="0">
              <a:defRPr sz="2400">
                <a:solidFill>
                  <a:schemeClr val="tx1"/>
                </a:solidFill>
                <a:latin typeface="Arial" pitchFamily="34" charset="0"/>
                <a:ea typeface="ＭＳ Ｐゴシック" pitchFamily="34" charset="-128"/>
              </a:defRPr>
            </a:lvl2pPr>
            <a:lvl3pPr marL="1143000" indent="-228600" defTabSz="752475" eaLnBrk="0" hangingPunct="0">
              <a:defRPr sz="2400">
                <a:solidFill>
                  <a:schemeClr val="tx1"/>
                </a:solidFill>
                <a:latin typeface="Arial" pitchFamily="34" charset="0"/>
                <a:ea typeface="ＭＳ Ｐゴシック" pitchFamily="34" charset="-128"/>
              </a:defRPr>
            </a:lvl3pPr>
            <a:lvl4pPr marL="1600200" indent="-228600" defTabSz="752475" eaLnBrk="0" hangingPunct="0">
              <a:defRPr sz="2400">
                <a:solidFill>
                  <a:schemeClr val="tx1"/>
                </a:solidFill>
                <a:latin typeface="Arial" pitchFamily="34" charset="0"/>
                <a:ea typeface="ＭＳ Ｐゴシック" pitchFamily="34" charset="-128"/>
              </a:defRPr>
            </a:lvl4pPr>
            <a:lvl5pPr marL="2057400" indent="-228600" defTabSz="752475" eaLnBrk="0" hangingPunct="0">
              <a:defRPr sz="2400">
                <a:solidFill>
                  <a:schemeClr val="tx1"/>
                </a:solidFill>
                <a:latin typeface="Arial" pitchFamily="34" charset="0"/>
                <a:ea typeface="ＭＳ Ｐゴシック" pitchFamily="34" charset="-128"/>
              </a:defRPr>
            </a:lvl5pPr>
            <a:lvl6pPr marL="2514600" indent="-228600" defTabSz="752475"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752475"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752475"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752475"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2257"/>
              <a:t>influences</a:t>
            </a:r>
          </a:p>
        </p:txBody>
      </p:sp>
      <p:sp>
        <p:nvSpPr>
          <p:cNvPr id="30" name="Text Box 12"/>
          <p:cNvSpPr txBox="1">
            <a:spLocks noChangeArrowheads="1"/>
          </p:cNvSpPr>
          <p:nvPr/>
        </p:nvSpPr>
        <p:spPr bwMode="auto">
          <a:xfrm>
            <a:off x="2258644" y="3851453"/>
            <a:ext cx="1757429" cy="4331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84965" tIns="42482" rIns="84965" bIns="42482">
            <a:spAutoFit/>
          </a:bodyPr>
          <a:lstStyle>
            <a:lvl1pPr defTabSz="752475" eaLnBrk="0" hangingPunct="0">
              <a:defRPr sz="2400">
                <a:solidFill>
                  <a:schemeClr val="tx1"/>
                </a:solidFill>
                <a:latin typeface="Arial" pitchFamily="34" charset="0"/>
                <a:ea typeface="ＭＳ Ｐゴシック" pitchFamily="34" charset="-128"/>
              </a:defRPr>
            </a:lvl1pPr>
            <a:lvl2pPr marL="742950" indent="-285750" defTabSz="752475" eaLnBrk="0" hangingPunct="0">
              <a:defRPr sz="2400">
                <a:solidFill>
                  <a:schemeClr val="tx1"/>
                </a:solidFill>
                <a:latin typeface="Arial" pitchFamily="34" charset="0"/>
                <a:ea typeface="ＭＳ Ｐゴシック" pitchFamily="34" charset="-128"/>
              </a:defRPr>
            </a:lvl2pPr>
            <a:lvl3pPr marL="1143000" indent="-228600" defTabSz="752475" eaLnBrk="0" hangingPunct="0">
              <a:defRPr sz="2400">
                <a:solidFill>
                  <a:schemeClr val="tx1"/>
                </a:solidFill>
                <a:latin typeface="Arial" pitchFamily="34" charset="0"/>
                <a:ea typeface="ＭＳ Ｐゴシック" pitchFamily="34" charset="-128"/>
              </a:defRPr>
            </a:lvl3pPr>
            <a:lvl4pPr marL="1600200" indent="-228600" defTabSz="752475" eaLnBrk="0" hangingPunct="0">
              <a:defRPr sz="2400">
                <a:solidFill>
                  <a:schemeClr val="tx1"/>
                </a:solidFill>
                <a:latin typeface="Arial" pitchFamily="34" charset="0"/>
                <a:ea typeface="ＭＳ Ｐゴシック" pitchFamily="34" charset="-128"/>
              </a:defRPr>
            </a:lvl4pPr>
            <a:lvl5pPr marL="2057400" indent="-228600" defTabSz="752475" eaLnBrk="0" hangingPunct="0">
              <a:defRPr sz="2400">
                <a:solidFill>
                  <a:schemeClr val="tx1"/>
                </a:solidFill>
                <a:latin typeface="Arial" pitchFamily="34" charset="0"/>
                <a:ea typeface="ＭＳ Ｐゴシック" pitchFamily="34" charset="-128"/>
              </a:defRPr>
            </a:lvl5pPr>
            <a:lvl6pPr marL="2514600" indent="-228600" defTabSz="752475"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752475"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752475"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752475"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50000"/>
              </a:spcBef>
            </a:pPr>
            <a:r>
              <a:rPr lang="en-US" sz="2257" b="1"/>
              <a:t>Utility</a:t>
            </a:r>
          </a:p>
        </p:txBody>
      </p:sp>
      <p:sp>
        <p:nvSpPr>
          <p:cNvPr id="31" name="Line 14"/>
          <p:cNvSpPr>
            <a:spLocks noChangeShapeType="1"/>
          </p:cNvSpPr>
          <p:nvPr/>
        </p:nvSpPr>
        <p:spPr bwMode="auto">
          <a:xfrm>
            <a:off x="1483705" y="4869775"/>
            <a:ext cx="633092" cy="0"/>
          </a:xfrm>
          <a:prstGeom prst="line">
            <a:avLst/>
          </a:prstGeom>
          <a:noFill/>
          <a:ln w="101600">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lIns="84965" tIns="42482" rIns="84965" bIns="42482" anchor="ctr"/>
          <a:lstStyle/>
          <a:p>
            <a:endParaRPr lang="de-DE" sz="1320"/>
          </a:p>
        </p:txBody>
      </p:sp>
      <p:sp>
        <p:nvSpPr>
          <p:cNvPr id="32" name="Text Box 15"/>
          <p:cNvSpPr txBox="1">
            <a:spLocks noChangeArrowheads="1"/>
          </p:cNvSpPr>
          <p:nvPr/>
        </p:nvSpPr>
        <p:spPr bwMode="auto">
          <a:xfrm>
            <a:off x="2258644" y="4681641"/>
            <a:ext cx="1757429" cy="4331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84965" tIns="42482" rIns="84965" bIns="42482">
            <a:spAutoFit/>
          </a:bodyPr>
          <a:lstStyle>
            <a:lvl1pPr defTabSz="752475" eaLnBrk="0" hangingPunct="0">
              <a:defRPr sz="2400">
                <a:solidFill>
                  <a:schemeClr val="tx1"/>
                </a:solidFill>
                <a:latin typeface="Arial" pitchFamily="34" charset="0"/>
                <a:ea typeface="ＭＳ Ｐゴシック" pitchFamily="34" charset="-128"/>
              </a:defRPr>
            </a:lvl1pPr>
            <a:lvl2pPr marL="742950" indent="-285750" defTabSz="752475" eaLnBrk="0" hangingPunct="0">
              <a:defRPr sz="2400">
                <a:solidFill>
                  <a:schemeClr val="tx1"/>
                </a:solidFill>
                <a:latin typeface="Arial" pitchFamily="34" charset="0"/>
                <a:ea typeface="ＭＳ Ｐゴシック" pitchFamily="34" charset="-128"/>
              </a:defRPr>
            </a:lvl2pPr>
            <a:lvl3pPr marL="1143000" indent="-228600" defTabSz="752475" eaLnBrk="0" hangingPunct="0">
              <a:defRPr sz="2400">
                <a:solidFill>
                  <a:schemeClr val="tx1"/>
                </a:solidFill>
                <a:latin typeface="Arial" pitchFamily="34" charset="0"/>
                <a:ea typeface="ＭＳ Ｐゴシック" pitchFamily="34" charset="-128"/>
              </a:defRPr>
            </a:lvl3pPr>
            <a:lvl4pPr marL="1600200" indent="-228600" defTabSz="752475" eaLnBrk="0" hangingPunct="0">
              <a:defRPr sz="2400">
                <a:solidFill>
                  <a:schemeClr val="tx1"/>
                </a:solidFill>
                <a:latin typeface="Arial" pitchFamily="34" charset="0"/>
                <a:ea typeface="ＭＳ Ｐゴシック" pitchFamily="34" charset="-128"/>
              </a:defRPr>
            </a:lvl4pPr>
            <a:lvl5pPr marL="2057400" indent="-228600" defTabSz="752475" eaLnBrk="0" hangingPunct="0">
              <a:defRPr sz="2400">
                <a:solidFill>
                  <a:schemeClr val="tx1"/>
                </a:solidFill>
                <a:latin typeface="Arial" pitchFamily="34" charset="0"/>
                <a:ea typeface="ＭＳ Ｐゴシック" pitchFamily="34" charset="-128"/>
              </a:defRPr>
            </a:lvl5pPr>
            <a:lvl6pPr marL="2514600" indent="-228600" defTabSz="752475"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752475"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752475"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752475"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50000"/>
              </a:spcBef>
            </a:pPr>
            <a:r>
              <a:rPr lang="en-US" sz="2257" b="1"/>
              <a:t>Usability</a:t>
            </a:r>
          </a:p>
        </p:txBody>
      </p:sp>
      <p:sp>
        <p:nvSpPr>
          <p:cNvPr id="33" name="Text Box 17"/>
          <p:cNvSpPr txBox="1">
            <a:spLocks noChangeArrowheads="1"/>
          </p:cNvSpPr>
          <p:nvPr/>
        </p:nvSpPr>
        <p:spPr bwMode="auto">
          <a:xfrm>
            <a:off x="2258644" y="5561101"/>
            <a:ext cx="1757429" cy="4331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84965" tIns="42482" rIns="84965" bIns="42482">
            <a:spAutoFit/>
          </a:bodyPr>
          <a:lstStyle>
            <a:lvl1pPr defTabSz="752475" eaLnBrk="0" hangingPunct="0">
              <a:defRPr sz="2400">
                <a:solidFill>
                  <a:schemeClr val="tx1"/>
                </a:solidFill>
                <a:latin typeface="Arial" pitchFamily="34" charset="0"/>
                <a:ea typeface="ＭＳ Ｐゴシック" pitchFamily="34" charset="-128"/>
              </a:defRPr>
            </a:lvl1pPr>
            <a:lvl2pPr marL="742950" indent="-285750" defTabSz="752475" eaLnBrk="0" hangingPunct="0">
              <a:defRPr sz="2400">
                <a:solidFill>
                  <a:schemeClr val="tx1"/>
                </a:solidFill>
                <a:latin typeface="Arial" pitchFamily="34" charset="0"/>
                <a:ea typeface="ＭＳ Ｐゴシック" pitchFamily="34" charset="-128"/>
              </a:defRPr>
            </a:lvl2pPr>
            <a:lvl3pPr marL="1143000" indent="-228600" defTabSz="752475" eaLnBrk="0" hangingPunct="0">
              <a:defRPr sz="2400">
                <a:solidFill>
                  <a:schemeClr val="tx1"/>
                </a:solidFill>
                <a:latin typeface="Arial" pitchFamily="34" charset="0"/>
                <a:ea typeface="ＭＳ Ｐゴシック" pitchFamily="34" charset="-128"/>
              </a:defRPr>
            </a:lvl3pPr>
            <a:lvl4pPr marL="1600200" indent="-228600" defTabSz="752475" eaLnBrk="0" hangingPunct="0">
              <a:defRPr sz="2400">
                <a:solidFill>
                  <a:schemeClr val="tx1"/>
                </a:solidFill>
                <a:latin typeface="Arial" pitchFamily="34" charset="0"/>
                <a:ea typeface="ＭＳ Ｐゴシック" pitchFamily="34" charset="-128"/>
              </a:defRPr>
            </a:lvl4pPr>
            <a:lvl5pPr marL="2057400" indent="-228600" defTabSz="752475" eaLnBrk="0" hangingPunct="0">
              <a:defRPr sz="2400">
                <a:solidFill>
                  <a:schemeClr val="tx1"/>
                </a:solidFill>
                <a:latin typeface="Arial" pitchFamily="34" charset="0"/>
                <a:ea typeface="ＭＳ Ｐゴシック" pitchFamily="34" charset="-128"/>
              </a:defRPr>
            </a:lvl5pPr>
            <a:lvl6pPr marL="2514600" indent="-228600" defTabSz="752475"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752475"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752475"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752475"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50000"/>
              </a:spcBef>
            </a:pPr>
            <a:r>
              <a:rPr lang="en-US" sz="2257" b="1"/>
              <a:t>Likeability</a:t>
            </a:r>
          </a:p>
        </p:txBody>
      </p:sp>
      <p:sp>
        <p:nvSpPr>
          <p:cNvPr id="34" name="Line 21"/>
          <p:cNvSpPr>
            <a:spLocks noChangeShapeType="1"/>
          </p:cNvSpPr>
          <p:nvPr/>
        </p:nvSpPr>
        <p:spPr bwMode="auto">
          <a:xfrm>
            <a:off x="1437417" y="5747744"/>
            <a:ext cx="679380" cy="2987"/>
          </a:xfrm>
          <a:prstGeom prst="line">
            <a:avLst/>
          </a:prstGeom>
          <a:noFill/>
          <a:ln w="101600">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lIns="84965" tIns="42482" rIns="84965" bIns="42482" anchor="ctr"/>
          <a:lstStyle/>
          <a:p>
            <a:endParaRPr lang="de-DE" sz="1320"/>
          </a:p>
        </p:txBody>
      </p:sp>
    </p:spTree>
    <p:extLst>
      <p:ext uri="{BB962C8B-B14F-4D97-AF65-F5344CB8AC3E}">
        <p14:creationId xmlns:p14="http://schemas.microsoft.com/office/powerpoint/2010/main" val="6831040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Major Factors Influencing the User Experience</a:t>
            </a:r>
            <a:endParaRPr lang="en-US" dirty="0"/>
          </a:p>
        </p:txBody>
      </p:sp>
      <p:sp>
        <p:nvSpPr>
          <p:cNvPr id="14" name="Textplatzhalter 13"/>
          <p:cNvSpPr>
            <a:spLocks noGrp="1"/>
          </p:cNvSpPr>
          <p:nvPr>
            <p:ph type="body" sz="quarter" idx="13"/>
          </p:nvPr>
        </p:nvSpPr>
        <p:spPr/>
        <p:txBody>
          <a:bodyPr/>
          <a:lstStyle/>
          <a:p>
            <a:endParaRPr lang="de-DE"/>
          </a:p>
        </p:txBody>
      </p:sp>
      <p:sp>
        <p:nvSpPr>
          <p:cNvPr id="4" name="Textplatzhalter 3"/>
          <p:cNvSpPr>
            <a:spLocks noGrp="1"/>
          </p:cNvSpPr>
          <p:nvPr>
            <p:ph type="body" sz="quarter" idx="15"/>
          </p:nvPr>
        </p:nvSpPr>
        <p:spPr/>
        <p:txBody>
          <a:bodyPr/>
          <a:lstStyle/>
          <a:p>
            <a:r>
              <a:rPr lang="en-US" smtClean="0"/>
              <a:t>A simplistic view</a:t>
            </a:r>
            <a:endParaRPr lang="en-US" dirty="0"/>
          </a:p>
        </p:txBody>
      </p:sp>
      <p:sp>
        <p:nvSpPr>
          <p:cNvPr id="5" name="Textplatzhalter 4"/>
          <p:cNvSpPr>
            <a:spLocks noGrp="1"/>
          </p:cNvSpPr>
          <p:nvPr>
            <p:ph type="body" sz="quarter" idx="21"/>
          </p:nvPr>
        </p:nvSpPr>
        <p:spPr/>
        <p:txBody>
          <a:bodyPr/>
          <a:lstStyle/>
          <a:p>
            <a:r>
              <a:rPr lang="en-US" dirty="0" smtClean="0"/>
              <a:t>Terminology - UX</a:t>
            </a:r>
            <a:endParaRPr lang="en-US" dirty="0"/>
          </a:p>
        </p:txBody>
      </p:sp>
      <p:sp>
        <p:nvSpPr>
          <p:cNvPr id="7" name="Fußzeilenplatzhalter 6"/>
          <p:cNvSpPr>
            <a:spLocks noGrp="1"/>
          </p:cNvSpPr>
          <p:nvPr>
            <p:ph type="ftr" sz="quarter" idx="23"/>
          </p:nvPr>
        </p:nvSpPr>
        <p:spPr/>
        <p:txBody>
          <a:bodyPr/>
          <a:lstStyle/>
          <a:p>
            <a:r>
              <a:rPr lang="en-US" smtClean="0"/>
              <a:t>Albrecht Schmidt</a:t>
            </a:r>
            <a:endParaRPr lang="en-US" dirty="0"/>
          </a:p>
        </p:txBody>
      </p:sp>
      <p:sp>
        <p:nvSpPr>
          <p:cNvPr id="8" name="Foliennummernplatzhalter 7"/>
          <p:cNvSpPr>
            <a:spLocks noGrp="1"/>
          </p:cNvSpPr>
          <p:nvPr>
            <p:ph type="sldNum" sz="quarter" idx="24"/>
          </p:nvPr>
        </p:nvSpPr>
        <p:spPr/>
        <p:txBody>
          <a:bodyPr/>
          <a:lstStyle/>
          <a:p>
            <a:fld id="{C564DEAC-083F-4EA1-9D67-84BB3A537A3E}" type="slidenum">
              <a:rPr lang="en-US" smtClean="0"/>
              <a:pPr/>
              <a:t>9</a:t>
            </a:fld>
            <a:endParaRPr lang="en-US" dirty="0"/>
          </a:p>
        </p:txBody>
      </p:sp>
      <p:sp>
        <p:nvSpPr>
          <p:cNvPr id="22" name="Oval 16"/>
          <p:cNvSpPr>
            <a:spLocks noChangeArrowheads="1"/>
          </p:cNvSpPr>
          <p:nvPr/>
        </p:nvSpPr>
        <p:spPr bwMode="auto">
          <a:xfrm>
            <a:off x="1480718" y="2806604"/>
            <a:ext cx="5245408" cy="1593181"/>
          </a:xfrm>
          <a:prstGeom prst="ellipse">
            <a:avLst/>
          </a:prstGeom>
          <a:gradFill rotWithShape="1">
            <a:gsLst>
              <a:gs pos="0">
                <a:srgbClr val="3F80CD"/>
              </a:gs>
              <a:gs pos="100000">
                <a:srgbClr val="9BC1FF"/>
              </a:gs>
            </a:gsLst>
            <a:lin ang="16200000"/>
          </a:gradFill>
          <a:ln w="9525">
            <a:solidFill>
              <a:srgbClr val="4A7EBB"/>
            </a:solidFill>
            <a:round/>
            <a:headEnd/>
            <a:tailEnd/>
          </a:ln>
          <a:effectLst>
            <a:outerShdw blurRad="63500" dist="23000" dir="5400000" rotWithShape="0">
              <a:srgbClr val="000000">
                <a:alpha val="34999"/>
              </a:srgbClr>
            </a:outerShdw>
          </a:effectLst>
        </p:spPr>
        <p:txBody>
          <a:bodyPr anchor="ctr"/>
          <a:lstStyle/>
          <a:p>
            <a:pPr algn="ctr">
              <a:defRPr/>
            </a:pPr>
            <a:endParaRPr lang="en-US" sz="1320">
              <a:solidFill>
                <a:schemeClr val="lt1"/>
              </a:solidFill>
            </a:endParaRPr>
          </a:p>
        </p:txBody>
      </p:sp>
      <p:sp>
        <p:nvSpPr>
          <p:cNvPr id="35" name="Text Box 4"/>
          <p:cNvSpPr txBox="1">
            <a:spLocks noChangeArrowheads="1"/>
          </p:cNvSpPr>
          <p:nvPr/>
        </p:nvSpPr>
        <p:spPr bwMode="auto">
          <a:xfrm>
            <a:off x="695326" y="1924156"/>
            <a:ext cx="2360658" cy="4331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84965" tIns="42482" rIns="84965" bIns="42482">
            <a:spAutoFit/>
          </a:bodyPr>
          <a:lstStyle>
            <a:lvl1pPr defTabSz="752475" eaLnBrk="0" hangingPunct="0">
              <a:defRPr sz="2400">
                <a:solidFill>
                  <a:schemeClr val="tx1"/>
                </a:solidFill>
                <a:latin typeface="Arial" pitchFamily="34" charset="0"/>
                <a:ea typeface="ＭＳ Ｐゴシック" pitchFamily="34" charset="-128"/>
              </a:defRPr>
            </a:lvl1pPr>
            <a:lvl2pPr marL="742950" indent="-285750" defTabSz="752475" eaLnBrk="0" hangingPunct="0">
              <a:defRPr sz="2400">
                <a:solidFill>
                  <a:schemeClr val="tx1"/>
                </a:solidFill>
                <a:latin typeface="Arial" pitchFamily="34" charset="0"/>
                <a:ea typeface="ＭＳ Ｐゴシック" pitchFamily="34" charset="-128"/>
              </a:defRPr>
            </a:lvl2pPr>
            <a:lvl3pPr marL="1143000" indent="-228600" defTabSz="752475" eaLnBrk="0" hangingPunct="0">
              <a:defRPr sz="2400">
                <a:solidFill>
                  <a:schemeClr val="tx1"/>
                </a:solidFill>
                <a:latin typeface="Arial" pitchFamily="34" charset="0"/>
                <a:ea typeface="ＭＳ Ｐゴシック" pitchFamily="34" charset="-128"/>
              </a:defRPr>
            </a:lvl3pPr>
            <a:lvl4pPr marL="1600200" indent="-228600" defTabSz="752475" eaLnBrk="0" hangingPunct="0">
              <a:defRPr sz="2400">
                <a:solidFill>
                  <a:schemeClr val="tx1"/>
                </a:solidFill>
                <a:latin typeface="Arial" pitchFamily="34" charset="0"/>
                <a:ea typeface="ＭＳ Ｐゴシック" pitchFamily="34" charset="-128"/>
              </a:defRPr>
            </a:lvl4pPr>
            <a:lvl5pPr marL="2057400" indent="-228600" defTabSz="752475" eaLnBrk="0" hangingPunct="0">
              <a:defRPr sz="2400">
                <a:solidFill>
                  <a:schemeClr val="tx1"/>
                </a:solidFill>
                <a:latin typeface="Arial" pitchFamily="34" charset="0"/>
                <a:ea typeface="ＭＳ Ｐゴシック" pitchFamily="34" charset="-128"/>
              </a:defRPr>
            </a:lvl5pPr>
            <a:lvl6pPr marL="2514600" indent="-228600" defTabSz="752475"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752475"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752475"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752475"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2257" b="1"/>
              <a:t>Product Design</a:t>
            </a:r>
          </a:p>
        </p:txBody>
      </p:sp>
      <p:sp>
        <p:nvSpPr>
          <p:cNvPr id="36" name="Line 6"/>
          <p:cNvSpPr>
            <a:spLocks noChangeShapeType="1"/>
          </p:cNvSpPr>
          <p:nvPr/>
        </p:nvSpPr>
        <p:spPr bwMode="auto">
          <a:xfrm flipV="1">
            <a:off x="5023943" y="2297440"/>
            <a:ext cx="1297539" cy="744397"/>
          </a:xfrm>
          <a:prstGeom prst="line">
            <a:avLst/>
          </a:prstGeom>
          <a:noFill/>
          <a:ln w="101600">
            <a:solidFill>
              <a:schemeClr val="tx1"/>
            </a:solidFill>
            <a:round/>
            <a:headEnd type="triangle" w="med" len="med"/>
            <a:tailEnd/>
          </a:ln>
          <a:extLst>
            <a:ext uri="{909E8E84-426E-40dd-AFC4-6F175D3DCCD1}">
              <a14:hiddenFill xmlns:a14="http://schemas.microsoft.com/office/drawing/2010/main" xmlns="">
                <a:noFill/>
              </a14:hiddenFill>
            </a:ext>
          </a:extLst>
        </p:spPr>
        <p:txBody>
          <a:bodyPr wrap="none" lIns="84965" tIns="42482" rIns="84965" bIns="42482" anchor="ctr"/>
          <a:lstStyle/>
          <a:p>
            <a:endParaRPr lang="de-DE" sz="1320"/>
          </a:p>
        </p:txBody>
      </p:sp>
      <p:sp>
        <p:nvSpPr>
          <p:cNvPr id="37" name="Text Box 7"/>
          <p:cNvSpPr txBox="1">
            <a:spLocks noChangeArrowheads="1"/>
          </p:cNvSpPr>
          <p:nvPr/>
        </p:nvSpPr>
        <p:spPr bwMode="auto">
          <a:xfrm>
            <a:off x="5023944" y="1892802"/>
            <a:ext cx="2207403" cy="4331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84965" tIns="42482" rIns="84965" bIns="42482">
            <a:spAutoFit/>
          </a:bodyPr>
          <a:lstStyle>
            <a:lvl1pPr defTabSz="752475" eaLnBrk="0" hangingPunct="0">
              <a:defRPr sz="2400">
                <a:solidFill>
                  <a:schemeClr val="tx1"/>
                </a:solidFill>
                <a:latin typeface="Arial" pitchFamily="34" charset="0"/>
                <a:ea typeface="ＭＳ Ｐゴシック" pitchFamily="34" charset="-128"/>
              </a:defRPr>
            </a:lvl1pPr>
            <a:lvl2pPr marL="742950" indent="-285750" defTabSz="752475" eaLnBrk="0" hangingPunct="0">
              <a:defRPr sz="2400">
                <a:solidFill>
                  <a:schemeClr val="tx1"/>
                </a:solidFill>
                <a:latin typeface="Arial" pitchFamily="34" charset="0"/>
                <a:ea typeface="ＭＳ Ｐゴシック" pitchFamily="34" charset="-128"/>
              </a:defRPr>
            </a:lvl2pPr>
            <a:lvl3pPr marL="1143000" indent="-228600" defTabSz="752475" eaLnBrk="0" hangingPunct="0">
              <a:defRPr sz="2400">
                <a:solidFill>
                  <a:schemeClr val="tx1"/>
                </a:solidFill>
                <a:latin typeface="Arial" pitchFamily="34" charset="0"/>
                <a:ea typeface="ＭＳ Ｐゴシック" pitchFamily="34" charset="-128"/>
              </a:defRPr>
            </a:lvl3pPr>
            <a:lvl4pPr marL="1600200" indent="-228600" defTabSz="752475" eaLnBrk="0" hangingPunct="0">
              <a:defRPr sz="2400">
                <a:solidFill>
                  <a:schemeClr val="tx1"/>
                </a:solidFill>
                <a:latin typeface="Arial" pitchFamily="34" charset="0"/>
                <a:ea typeface="ＭＳ Ｐゴシック" pitchFamily="34" charset="-128"/>
              </a:defRPr>
            </a:lvl4pPr>
            <a:lvl5pPr marL="2057400" indent="-228600" defTabSz="752475" eaLnBrk="0" hangingPunct="0">
              <a:defRPr sz="2400">
                <a:solidFill>
                  <a:schemeClr val="tx1"/>
                </a:solidFill>
                <a:latin typeface="Arial" pitchFamily="34" charset="0"/>
                <a:ea typeface="ＭＳ Ｐゴシック" pitchFamily="34" charset="-128"/>
              </a:defRPr>
            </a:lvl5pPr>
            <a:lvl6pPr marL="2514600" indent="-228600" defTabSz="752475"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752475"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752475"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752475"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2257" b="1"/>
              <a:t>Context of Use</a:t>
            </a:r>
          </a:p>
        </p:txBody>
      </p:sp>
      <p:sp>
        <p:nvSpPr>
          <p:cNvPr id="38" name="Line 9"/>
          <p:cNvSpPr>
            <a:spLocks noChangeShapeType="1"/>
          </p:cNvSpPr>
          <p:nvPr/>
        </p:nvSpPr>
        <p:spPr bwMode="auto">
          <a:xfrm>
            <a:off x="1842059" y="2339249"/>
            <a:ext cx="1442318" cy="702589"/>
          </a:xfrm>
          <a:prstGeom prst="line">
            <a:avLst/>
          </a:prstGeom>
          <a:noFill/>
          <a:ln w="101600">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lIns="84965" tIns="42482" rIns="84965" bIns="42482" anchor="ctr"/>
          <a:lstStyle/>
          <a:p>
            <a:endParaRPr lang="de-DE" sz="1320"/>
          </a:p>
        </p:txBody>
      </p:sp>
      <p:sp>
        <p:nvSpPr>
          <p:cNvPr id="39" name="Text Box 12"/>
          <p:cNvSpPr txBox="1">
            <a:spLocks noChangeArrowheads="1"/>
          </p:cNvSpPr>
          <p:nvPr/>
        </p:nvSpPr>
        <p:spPr bwMode="auto">
          <a:xfrm>
            <a:off x="1638991" y="3193328"/>
            <a:ext cx="5532091" cy="66473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84965" tIns="42482" rIns="84965" bIns="42482">
            <a:spAutoFit/>
          </a:bodyPr>
          <a:lstStyle>
            <a:lvl1pPr defTabSz="752475" eaLnBrk="0" hangingPunct="0">
              <a:defRPr sz="2400">
                <a:solidFill>
                  <a:schemeClr val="tx1"/>
                </a:solidFill>
                <a:latin typeface="Arial" pitchFamily="34" charset="0"/>
                <a:ea typeface="ＭＳ Ｐゴシック" pitchFamily="34" charset="-128"/>
              </a:defRPr>
            </a:lvl1pPr>
            <a:lvl2pPr marL="742950" indent="-285750" defTabSz="752475" eaLnBrk="0" hangingPunct="0">
              <a:defRPr sz="2400">
                <a:solidFill>
                  <a:schemeClr val="tx1"/>
                </a:solidFill>
                <a:latin typeface="Arial" pitchFamily="34" charset="0"/>
                <a:ea typeface="ＭＳ Ｐゴシック" pitchFamily="34" charset="-128"/>
              </a:defRPr>
            </a:lvl2pPr>
            <a:lvl3pPr marL="1143000" indent="-228600" defTabSz="752475" eaLnBrk="0" hangingPunct="0">
              <a:defRPr sz="2400">
                <a:solidFill>
                  <a:schemeClr val="tx1"/>
                </a:solidFill>
                <a:latin typeface="Arial" pitchFamily="34" charset="0"/>
                <a:ea typeface="ＭＳ Ｐゴシック" pitchFamily="34" charset="-128"/>
              </a:defRPr>
            </a:lvl3pPr>
            <a:lvl4pPr marL="1600200" indent="-228600" defTabSz="752475" eaLnBrk="0" hangingPunct="0">
              <a:defRPr sz="2400">
                <a:solidFill>
                  <a:schemeClr val="tx1"/>
                </a:solidFill>
                <a:latin typeface="Arial" pitchFamily="34" charset="0"/>
                <a:ea typeface="ＭＳ Ｐゴシック" pitchFamily="34" charset="-128"/>
              </a:defRPr>
            </a:lvl4pPr>
            <a:lvl5pPr marL="2057400" indent="-228600" defTabSz="752475" eaLnBrk="0" hangingPunct="0">
              <a:defRPr sz="2400">
                <a:solidFill>
                  <a:schemeClr val="tx1"/>
                </a:solidFill>
                <a:latin typeface="Arial" pitchFamily="34" charset="0"/>
                <a:ea typeface="ＭＳ Ｐゴシック" pitchFamily="34" charset="-128"/>
              </a:defRPr>
            </a:lvl5pPr>
            <a:lvl6pPr marL="2514600" indent="-228600" defTabSz="752475"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752475"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752475"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752475"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50000"/>
              </a:spcBef>
            </a:pPr>
            <a:r>
              <a:rPr lang="en-US" sz="3762" b="1"/>
              <a:t>User Experience (UX) </a:t>
            </a:r>
          </a:p>
        </p:txBody>
      </p:sp>
      <p:sp>
        <p:nvSpPr>
          <p:cNvPr id="40" name="Text Box 15"/>
          <p:cNvSpPr txBox="1">
            <a:spLocks noChangeArrowheads="1"/>
          </p:cNvSpPr>
          <p:nvPr/>
        </p:nvSpPr>
        <p:spPr bwMode="auto">
          <a:xfrm>
            <a:off x="1685279" y="5149342"/>
            <a:ext cx="4583945" cy="4331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84965" tIns="42482" rIns="84965" bIns="42482">
            <a:spAutoFit/>
          </a:bodyPr>
          <a:lstStyle>
            <a:lvl1pPr defTabSz="752475" eaLnBrk="0" hangingPunct="0">
              <a:defRPr sz="2400">
                <a:solidFill>
                  <a:schemeClr val="tx1"/>
                </a:solidFill>
                <a:latin typeface="Arial" pitchFamily="34" charset="0"/>
                <a:ea typeface="ＭＳ Ｐゴシック" pitchFamily="34" charset="-128"/>
              </a:defRPr>
            </a:lvl1pPr>
            <a:lvl2pPr marL="742950" indent="-285750" defTabSz="752475" eaLnBrk="0" hangingPunct="0">
              <a:defRPr sz="2400">
                <a:solidFill>
                  <a:schemeClr val="tx1"/>
                </a:solidFill>
                <a:latin typeface="Arial" pitchFamily="34" charset="0"/>
                <a:ea typeface="ＭＳ Ｐゴシック" pitchFamily="34" charset="-128"/>
              </a:defRPr>
            </a:lvl2pPr>
            <a:lvl3pPr marL="1143000" indent="-228600" defTabSz="752475" eaLnBrk="0" hangingPunct="0">
              <a:defRPr sz="2400">
                <a:solidFill>
                  <a:schemeClr val="tx1"/>
                </a:solidFill>
                <a:latin typeface="Arial" pitchFamily="34" charset="0"/>
                <a:ea typeface="ＭＳ Ｐゴシック" pitchFamily="34" charset="-128"/>
              </a:defRPr>
            </a:lvl3pPr>
            <a:lvl4pPr marL="1600200" indent="-228600" defTabSz="752475" eaLnBrk="0" hangingPunct="0">
              <a:defRPr sz="2400">
                <a:solidFill>
                  <a:schemeClr val="tx1"/>
                </a:solidFill>
                <a:latin typeface="Arial" pitchFamily="34" charset="0"/>
                <a:ea typeface="ＭＳ Ｐゴシック" pitchFamily="34" charset="-128"/>
              </a:defRPr>
            </a:lvl4pPr>
            <a:lvl5pPr marL="2057400" indent="-228600" defTabSz="752475" eaLnBrk="0" hangingPunct="0">
              <a:defRPr sz="2400">
                <a:solidFill>
                  <a:schemeClr val="tx1"/>
                </a:solidFill>
                <a:latin typeface="Arial" pitchFamily="34" charset="0"/>
                <a:ea typeface="ＭＳ Ｐゴシック" pitchFamily="34" charset="-128"/>
              </a:defRPr>
            </a:lvl5pPr>
            <a:lvl6pPr marL="2514600" indent="-228600" defTabSz="752475"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752475"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752475"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752475"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50000"/>
              </a:spcBef>
            </a:pPr>
            <a:r>
              <a:rPr lang="en-US" sz="2257" b="1"/>
              <a:t>Users</a:t>
            </a:r>
            <a:r>
              <a:rPr lang="en-US" altLang="en-US" sz="2257" b="1"/>
              <a:t>’</a:t>
            </a:r>
            <a:r>
              <a:rPr lang="en-US" sz="2257" b="1"/>
              <a:t> Skills and Expectations</a:t>
            </a:r>
          </a:p>
        </p:txBody>
      </p:sp>
      <p:sp>
        <p:nvSpPr>
          <p:cNvPr id="41" name="Line 21"/>
          <p:cNvSpPr>
            <a:spLocks noChangeShapeType="1"/>
          </p:cNvSpPr>
          <p:nvPr/>
        </p:nvSpPr>
        <p:spPr bwMode="auto">
          <a:xfrm flipH="1" flipV="1">
            <a:off x="3900196" y="4244786"/>
            <a:ext cx="11356" cy="855283"/>
          </a:xfrm>
          <a:prstGeom prst="line">
            <a:avLst/>
          </a:prstGeom>
          <a:noFill/>
          <a:ln w="101600">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lIns="84965" tIns="42482" rIns="84965" bIns="42482" anchor="ctr"/>
          <a:lstStyle/>
          <a:p>
            <a:endParaRPr lang="de-DE" sz="1320"/>
          </a:p>
        </p:txBody>
      </p:sp>
    </p:spTree>
    <p:extLst>
      <p:ext uri="{BB962C8B-B14F-4D97-AF65-F5344CB8AC3E}">
        <p14:creationId xmlns:p14="http://schemas.microsoft.com/office/powerpoint/2010/main" val="81783275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Interactionlab">
      <a:dk1>
        <a:sysClr val="windowText" lastClr="000000"/>
      </a:dk1>
      <a:lt1>
        <a:sysClr val="window" lastClr="FFFFFF"/>
      </a:lt1>
      <a:dk2>
        <a:srgbClr val="44546A"/>
      </a:dk2>
      <a:lt2>
        <a:srgbClr val="E7E6E6"/>
      </a:lt2>
      <a:accent1>
        <a:srgbClr val="21ADDF"/>
      </a:accent1>
      <a:accent2>
        <a:srgbClr val="8ABE3F"/>
      </a:accent2>
      <a:accent3>
        <a:srgbClr val="FEC63E"/>
      </a:accent3>
      <a:accent4>
        <a:srgbClr val="EA7B34"/>
      </a:accent4>
      <a:accent5>
        <a:srgbClr val="3E444C"/>
      </a:accent5>
      <a:accent6>
        <a:srgbClr val="70AD47"/>
      </a:accent6>
      <a:hlink>
        <a:srgbClr val="0563C1"/>
      </a:hlink>
      <a:folHlink>
        <a:srgbClr val="954F72"/>
      </a:folHlink>
    </a:clrScheme>
    <a:fontScheme name="Interaction Lab">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1283</Words>
  <Application>Microsoft Office PowerPoint</Application>
  <PresentationFormat>Breitbild</PresentationFormat>
  <Paragraphs>178</Paragraphs>
  <Slides>19</Slides>
  <Notes>19</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19</vt:i4>
      </vt:variant>
    </vt:vector>
  </HeadingPairs>
  <TitlesOfParts>
    <vt:vector size="25" baseType="lpstr">
      <vt:lpstr>ＭＳ Ｐゴシック</vt:lpstr>
      <vt:lpstr>Arial</vt:lpstr>
      <vt:lpstr>Calibri</vt:lpstr>
      <vt:lpstr>HelveticaNeueLT Std Med</vt:lpstr>
      <vt:lpstr>Wingdings</vt:lpstr>
      <vt:lpstr>Office Theme</vt:lpstr>
      <vt:lpstr>   Terminology - UX </vt:lpstr>
      <vt:lpstr>Learning Goals</vt:lpstr>
      <vt:lpstr>Computers are increasingly defining people’s experiences in the real world</vt:lpstr>
      <vt:lpstr>User Interface Design vs. Interaction Design vs. User Experience Design</vt:lpstr>
      <vt:lpstr>The Languages/Dimensions of  Interaction Design </vt:lpstr>
      <vt:lpstr>The 5 Dimensions of Interaction Design</vt:lpstr>
      <vt:lpstr>Fashion?</vt:lpstr>
      <vt:lpstr>Aspects of Product Design</vt:lpstr>
      <vt:lpstr>Major Factors Influencing the User Experience</vt:lpstr>
      <vt:lpstr>One cannot  not communicate  Every behavior is a form of communication. </vt:lpstr>
      <vt:lpstr>One cannot  not communicate  Every behavior is a form of communication. </vt:lpstr>
      <vt:lpstr>You cannot  not create a  User Experience Every design will create a user experience. </vt:lpstr>
      <vt:lpstr>Experiences are never “stand alone”  they cannot be assessed in “isolation”</vt:lpstr>
      <vt:lpstr>Experience Economy  </vt:lpstr>
      <vt:lpstr>Technology inevitably alters our perception of reality</vt:lpstr>
      <vt:lpstr>Did you understand this block?</vt:lpstr>
      <vt:lpstr>User Experience in Detail</vt:lpstr>
      <vt:lpstr>References</vt:lpstr>
      <vt:lpstr>License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Valentin Schwind</dc:creator>
  <cp:lastModifiedBy>Albrecht Schmidt</cp:lastModifiedBy>
  <cp:revision>467</cp:revision>
  <cp:lastPrinted>2020-04-11T08:25:43Z</cp:lastPrinted>
  <dcterms:created xsi:type="dcterms:W3CDTF">2017-10-10T14:10:45Z</dcterms:created>
  <dcterms:modified xsi:type="dcterms:W3CDTF">2020-04-13T23:08:18Z</dcterms:modified>
</cp:coreProperties>
</file>