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56" r:id="rId2"/>
    <p:sldId id="1100" r:id="rId3"/>
    <p:sldId id="1446" r:id="rId4"/>
    <p:sldId id="1449" r:id="rId5"/>
    <p:sldId id="1448" r:id="rId6"/>
    <p:sldId id="1453" r:id="rId7"/>
    <p:sldId id="1450" r:id="rId8"/>
    <p:sldId id="1451" r:id="rId9"/>
    <p:sldId id="1452" r:id="rId10"/>
    <p:sldId id="1454" r:id="rId11"/>
    <p:sldId id="1455" r:id="rId12"/>
    <p:sldId id="1456" r:id="rId13"/>
    <p:sldId id="1458" r:id="rId14"/>
    <p:sldId id="1457" r:id="rId15"/>
    <p:sldId id="1463" r:id="rId16"/>
    <p:sldId id="1460" r:id="rId17"/>
    <p:sldId id="1461" r:id="rId18"/>
    <p:sldId id="1462" r:id="rId19"/>
    <p:sldId id="1417" r:id="rId20"/>
    <p:sldId id="955" r:id="rId21"/>
    <p:sldId id="928" r:id="rId22"/>
  </p:sldIdLst>
  <p:sldSz cx="12192000" cy="6858000"/>
  <p:notesSz cx="6796088" cy="9925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DC0FF"/>
    <a:srgbClr val="00B0F0"/>
    <a:srgbClr val="FFFF66"/>
    <a:srgbClr val="EFEBDE"/>
    <a:srgbClr val="BFEBFB"/>
    <a:srgbClr val="000000"/>
    <a:srgbClr val="F3F2F3"/>
    <a:srgbClr val="E5231E"/>
    <a:srgbClr val="21AD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15" autoAdjust="0"/>
    <p:restoredTop sz="80516" autoAdjust="0"/>
  </p:normalViewPr>
  <p:slideViewPr>
    <p:cSldViewPr snapToGrid="0" showGuides="1">
      <p:cViewPr varScale="1">
        <p:scale>
          <a:sx n="93" d="100"/>
          <a:sy n="93" d="100"/>
        </p:scale>
        <p:origin x="1314" y="72"/>
      </p:cViewPr>
      <p:guideLst>
        <p:guide orient="horz" pos="2137"/>
        <p:guide pos="3840"/>
      </p:guideLst>
    </p:cSldViewPr>
  </p:slideViewPr>
  <p:outlineViewPr>
    <p:cViewPr>
      <p:scale>
        <a:sx n="33" d="100"/>
        <a:sy n="33" d="100"/>
      </p:scale>
      <p:origin x="0" y="-9852"/>
    </p:cViewPr>
  </p:outlineViewPr>
  <p:notesTextViewPr>
    <p:cViewPr>
      <p:scale>
        <a:sx n="3" d="2"/>
        <a:sy n="3" d="2"/>
      </p:scale>
      <p:origin x="0" y="0"/>
    </p:cViewPr>
  </p:notesTextViewPr>
  <p:sorterViewPr>
    <p:cViewPr>
      <p:scale>
        <a:sx n="200" d="100"/>
        <a:sy n="200" d="100"/>
      </p:scale>
      <p:origin x="0" y="0"/>
    </p:cViewPr>
  </p:sorterViewPr>
  <p:notesViewPr>
    <p:cSldViewPr snapToGrid="0">
      <p:cViewPr varScale="1">
        <p:scale>
          <a:sx n="123" d="100"/>
          <a:sy n="123" d="100"/>
        </p:scale>
        <p:origin x="412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2A8FC9D-F43F-46DF-AB84-D16B4FE96F6B}"/>
              </a:ext>
            </a:extLst>
          </p:cNvPr>
          <p:cNvSpPr>
            <a:spLocks noGrp="1"/>
          </p:cNvSpPr>
          <p:nvPr>
            <p:ph type="hdr" sz="quarter"/>
          </p:nvPr>
        </p:nvSpPr>
        <p:spPr>
          <a:xfrm>
            <a:off x="0" y="0"/>
            <a:ext cx="2944971" cy="497976"/>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C44FE1A-0908-41E4-95DB-BFB4F1D6759D}"/>
              </a:ext>
            </a:extLst>
          </p:cNvPr>
          <p:cNvSpPr>
            <a:spLocks noGrp="1"/>
          </p:cNvSpPr>
          <p:nvPr>
            <p:ph type="dt" sz="quarter" idx="1"/>
          </p:nvPr>
        </p:nvSpPr>
        <p:spPr>
          <a:xfrm>
            <a:off x="3849544" y="0"/>
            <a:ext cx="2944971" cy="497976"/>
          </a:xfrm>
          <a:prstGeom prst="rect">
            <a:avLst/>
          </a:prstGeom>
        </p:spPr>
        <p:txBody>
          <a:bodyPr vert="horz" lIns="91440" tIns="45720" rIns="91440" bIns="45720" rtlCol="0"/>
          <a:lstStyle>
            <a:lvl1pPr algn="r">
              <a:defRPr sz="1200"/>
            </a:lvl1pPr>
          </a:lstStyle>
          <a:p>
            <a:fld id="{5D2DD77A-0ADA-4BD8-8ADF-1A2DE6CE050A}" type="datetimeFigureOut">
              <a:rPr lang="de-DE" smtClean="0"/>
              <a:t>24.05.2020</a:t>
            </a:fld>
            <a:endParaRPr lang="de-DE"/>
          </a:p>
        </p:txBody>
      </p:sp>
      <p:sp>
        <p:nvSpPr>
          <p:cNvPr id="4" name="Fußzeilenplatzhalter 3">
            <a:extLst>
              <a:ext uri="{FF2B5EF4-FFF2-40B4-BE49-F238E27FC236}">
                <a16:creationId xmlns:a16="http://schemas.microsoft.com/office/drawing/2014/main" id="{324E1856-71BD-48F8-BDDC-5816DF8B7AA6}"/>
              </a:ext>
            </a:extLst>
          </p:cNvPr>
          <p:cNvSpPr>
            <a:spLocks noGrp="1"/>
          </p:cNvSpPr>
          <p:nvPr>
            <p:ph type="ftr" sz="quarter" idx="2"/>
          </p:nvPr>
        </p:nvSpPr>
        <p:spPr>
          <a:xfrm>
            <a:off x="0" y="9427076"/>
            <a:ext cx="2944971" cy="497975"/>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FC3A80C8-98B0-4B0C-886B-24F26E010D39}"/>
              </a:ext>
            </a:extLst>
          </p:cNvPr>
          <p:cNvSpPr>
            <a:spLocks noGrp="1"/>
          </p:cNvSpPr>
          <p:nvPr>
            <p:ph type="sldNum" sz="quarter" idx="3"/>
          </p:nvPr>
        </p:nvSpPr>
        <p:spPr>
          <a:xfrm>
            <a:off x="3849544" y="9427076"/>
            <a:ext cx="2944971" cy="497975"/>
          </a:xfrm>
          <a:prstGeom prst="rect">
            <a:avLst/>
          </a:prstGeom>
        </p:spPr>
        <p:txBody>
          <a:bodyPr vert="horz" lIns="91440" tIns="45720" rIns="91440" bIns="45720" rtlCol="0" anchor="b"/>
          <a:lstStyle>
            <a:lvl1pPr algn="r">
              <a:defRPr sz="1200"/>
            </a:lvl1pPr>
          </a:lstStyle>
          <a:p>
            <a:fld id="{8355F6FB-A8E3-4A20-9907-C2813BF103BD}" type="slidenum">
              <a:rPr lang="de-DE" smtClean="0"/>
              <a:t>‹Nr.›</a:t>
            </a:fld>
            <a:endParaRPr lang="de-DE"/>
          </a:p>
        </p:txBody>
      </p:sp>
    </p:spTree>
    <p:extLst>
      <p:ext uri="{BB962C8B-B14F-4D97-AF65-F5344CB8AC3E}">
        <p14:creationId xmlns:p14="http://schemas.microsoft.com/office/powerpoint/2010/main" val="32007278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971" cy="49797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544" y="0"/>
            <a:ext cx="2944971" cy="497976"/>
          </a:xfrm>
          <a:prstGeom prst="rect">
            <a:avLst/>
          </a:prstGeom>
        </p:spPr>
        <p:txBody>
          <a:bodyPr vert="horz" lIns="91440" tIns="45720" rIns="91440" bIns="45720" rtlCol="0"/>
          <a:lstStyle>
            <a:lvl1pPr algn="r">
              <a:defRPr sz="1200"/>
            </a:lvl1pPr>
          </a:lstStyle>
          <a:p>
            <a:fld id="{1222847B-1B09-4FB9-A3F6-7C5481EE238A}" type="datetimeFigureOut">
              <a:rPr lang="en-US" smtClean="0"/>
              <a:t>5/24/2020</a:t>
            </a:fld>
            <a:endParaRPr lang="en-US"/>
          </a:p>
        </p:txBody>
      </p:sp>
      <p:sp>
        <p:nvSpPr>
          <p:cNvPr id="4" name="Slide Image Placeholder 3"/>
          <p:cNvSpPr>
            <a:spLocks noGrp="1" noRot="1" noChangeAspect="1"/>
          </p:cNvSpPr>
          <p:nvPr>
            <p:ph type="sldImg" idx="2"/>
          </p:nvPr>
        </p:nvSpPr>
        <p:spPr>
          <a:xfrm>
            <a:off x="420688" y="1239838"/>
            <a:ext cx="5954712" cy="335121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609" y="4776431"/>
            <a:ext cx="5436870" cy="390798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7076"/>
            <a:ext cx="2944971" cy="4979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544" y="9427076"/>
            <a:ext cx="2944971" cy="497975"/>
          </a:xfrm>
          <a:prstGeom prst="rect">
            <a:avLst/>
          </a:prstGeom>
        </p:spPr>
        <p:txBody>
          <a:bodyPr vert="horz" lIns="91440" tIns="45720" rIns="91440" bIns="45720" rtlCol="0" anchor="b"/>
          <a:lstStyle>
            <a:lvl1pPr algn="r">
              <a:defRPr sz="1200"/>
            </a:lvl1pPr>
          </a:lstStyle>
          <a:p>
            <a:fld id="{38934EE8-1DD6-4929-B7B8-30F750D483F0}" type="slidenum">
              <a:rPr lang="en-US" smtClean="0"/>
              <a:t>‹Nr.›</a:t>
            </a:fld>
            <a:endParaRPr lang="en-US"/>
          </a:p>
        </p:txBody>
      </p:sp>
    </p:spTree>
    <p:extLst>
      <p:ext uri="{BB962C8B-B14F-4D97-AF65-F5344CB8AC3E}">
        <p14:creationId xmlns:p14="http://schemas.microsoft.com/office/powerpoint/2010/main" val="3324487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ixnio.com/media/loudspeaker-equipment-speaker-metallic-old"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cdn.pixabay.com/photo/2018/09/17/14/27/headphones-3683983_960_720.jpg" TargetMode="External"/><Relationship Id="rId4" Type="http://schemas.openxmlformats.org/officeDocument/2006/relationships/hyperlink" Target="https://pixnio.com/media/boy-headphones-headset-music-teenager"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e.wikipedia.org/wiki/Date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de.wikipedia.org/wiki/Klang"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ixabay.com/de/photos/menschen-frau-kopfh%C3%B6rer-musik-ton-2572972/"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pixabay.com/de/photos/techland-audio-audiovector-stereo-1822627/"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ixabay.com/de/photos/noten-musik-notenschl%C3%BCssel-476860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hlinkClick r:id="rId3"/>
              </a:rPr>
              <a:t>https://pixnio.com/media/loudspeaker-equipment-speaker-metallic-old</a:t>
            </a:r>
            <a:endParaRPr lang="de-DE" dirty="0" smtClean="0"/>
          </a:p>
          <a:p>
            <a:r>
              <a:rPr lang="de-DE" dirty="0" smtClean="0">
                <a:hlinkClick r:id="rId4"/>
              </a:rPr>
              <a:t>https://pixnio.com/media/boy-headphones-headset-music-teenager</a:t>
            </a:r>
            <a:endParaRPr lang="de-DE" dirty="0" smtClean="0"/>
          </a:p>
          <a:p>
            <a:r>
              <a:rPr lang="de-DE" dirty="0" smtClean="0">
                <a:hlinkClick r:id="rId5"/>
              </a:rPr>
              <a:t>https://cdn.pixabay.com/photo/2018/09/17/14/27/headphones-3683983_960_720.jpg</a:t>
            </a:r>
            <a:endParaRPr lang="de-DE" dirty="0" smtClean="0"/>
          </a:p>
          <a:p>
            <a:endParaRPr lang="de-DE" dirty="0" smtClean="0"/>
          </a:p>
        </p:txBody>
      </p:sp>
      <p:sp>
        <p:nvSpPr>
          <p:cNvPr id="4" name="Foliennummernplatzhalter 3"/>
          <p:cNvSpPr>
            <a:spLocks noGrp="1"/>
          </p:cNvSpPr>
          <p:nvPr>
            <p:ph type="sldNum" sz="quarter" idx="5"/>
          </p:nvPr>
        </p:nvSpPr>
        <p:spPr/>
        <p:txBody>
          <a:bodyPr/>
          <a:lstStyle/>
          <a:p>
            <a:fld id="{38934EE8-1DD6-4929-B7B8-30F750D483F0}" type="slidenum">
              <a:rPr lang="en-US" smtClean="0"/>
              <a:t>1</a:t>
            </a:fld>
            <a:endParaRPr lang="en-US" dirty="0"/>
          </a:p>
        </p:txBody>
      </p:sp>
    </p:spTree>
    <p:extLst>
      <p:ext uri="{BB962C8B-B14F-4D97-AF65-F5344CB8AC3E}">
        <p14:creationId xmlns:p14="http://schemas.microsoft.com/office/powerpoint/2010/main" val="570972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smtClean="0"/>
          </a:p>
          <a:p>
            <a:endParaRPr lang="de-DE" dirty="0"/>
          </a:p>
        </p:txBody>
      </p:sp>
      <p:sp>
        <p:nvSpPr>
          <p:cNvPr id="4" name="Foliennummernplatzhalter 3"/>
          <p:cNvSpPr>
            <a:spLocks noGrp="1"/>
          </p:cNvSpPr>
          <p:nvPr>
            <p:ph type="sldNum" sz="quarter" idx="10"/>
          </p:nvPr>
        </p:nvSpPr>
        <p:spPr/>
        <p:txBody>
          <a:bodyPr/>
          <a:lstStyle/>
          <a:p>
            <a:fld id="{38934EE8-1DD6-4929-B7B8-30F750D483F0}" type="slidenum">
              <a:rPr lang="en-US" smtClean="0"/>
              <a:t>10</a:t>
            </a:fld>
            <a:endParaRPr lang="en-US"/>
          </a:p>
        </p:txBody>
      </p:sp>
    </p:spTree>
    <p:extLst>
      <p:ext uri="{BB962C8B-B14F-4D97-AF65-F5344CB8AC3E}">
        <p14:creationId xmlns:p14="http://schemas.microsoft.com/office/powerpoint/2010/main" val="38523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smtClean="0"/>
          </a:p>
          <a:p>
            <a:endParaRPr lang="de-DE" dirty="0"/>
          </a:p>
        </p:txBody>
      </p:sp>
      <p:sp>
        <p:nvSpPr>
          <p:cNvPr id="4" name="Foliennummernplatzhalter 3"/>
          <p:cNvSpPr>
            <a:spLocks noGrp="1"/>
          </p:cNvSpPr>
          <p:nvPr>
            <p:ph type="sldNum" sz="quarter" idx="10"/>
          </p:nvPr>
        </p:nvSpPr>
        <p:spPr/>
        <p:txBody>
          <a:bodyPr/>
          <a:lstStyle/>
          <a:p>
            <a:fld id="{38934EE8-1DD6-4929-B7B8-30F750D483F0}" type="slidenum">
              <a:rPr lang="en-US" smtClean="0"/>
              <a:t>11</a:t>
            </a:fld>
            <a:endParaRPr lang="en-US"/>
          </a:p>
        </p:txBody>
      </p:sp>
    </p:spTree>
    <p:extLst>
      <p:ext uri="{BB962C8B-B14F-4D97-AF65-F5344CB8AC3E}">
        <p14:creationId xmlns:p14="http://schemas.microsoft.com/office/powerpoint/2010/main" val="3622513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smtClean="0"/>
          </a:p>
          <a:p>
            <a:endParaRPr lang="de-DE" dirty="0"/>
          </a:p>
        </p:txBody>
      </p:sp>
      <p:sp>
        <p:nvSpPr>
          <p:cNvPr id="4" name="Foliennummernplatzhalter 3"/>
          <p:cNvSpPr>
            <a:spLocks noGrp="1"/>
          </p:cNvSpPr>
          <p:nvPr>
            <p:ph type="sldNum" sz="quarter" idx="10"/>
          </p:nvPr>
        </p:nvSpPr>
        <p:spPr/>
        <p:txBody>
          <a:bodyPr/>
          <a:lstStyle/>
          <a:p>
            <a:fld id="{38934EE8-1DD6-4929-B7B8-30F750D483F0}" type="slidenum">
              <a:rPr lang="en-US" smtClean="0"/>
              <a:t>12</a:t>
            </a:fld>
            <a:endParaRPr lang="en-US"/>
          </a:p>
        </p:txBody>
      </p:sp>
    </p:spTree>
    <p:extLst>
      <p:ext uri="{BB962C8B-B14F-4D97-AF65-F5344CB8AC3E}">
        <p14:creationId xmlns:p14="http://schemas.microsoft.com/office/powerpoint/2010/main" val="3039051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smtClean="0"/>
          </a:p>
          <a:p>
            <a:endParaRPr lang="de-DE" dirty="0"/>
          </a:p>
        </p:txBody>
      </p:sp>
      <p:sp>
        <p:nvSpPr>
          <p:cNvPr id="4" name="Foliennummernplatzhalter 3"/>
          <p:cNvSpPr>
            <a:spLocks noGrp="1"/>
          </p:cNvSpPr>
          <p:nvPr>
            <p:ph type="sldNum" sz="quarter" idx="10"/>
          </p:nvPr>
        </p:nvSpPr>
        <p:spPr/>
        <p:txBody>
          <a:bodyPr/>
          <a:lstStyle/>
          <a:p>
            <a:fld id="{38934EE8-1DD6-4929-B7B8-30F750D483F0}" type="slidenum">
              <a:rPr lang="en-US" smtClean="0"/>
              <a:t>13</a:t>
            </a:fld>
            <a:endParaRPr lang="en-US"/>
          </a:p>
        </p:txBody>
      </p:sp>
    </p:spTree>
    <p:extLst>
      <p:ext uri="{BB962C8B-B14F-4D97-AF65-F5344CB8AC3E}">
        <p14:creationId xmlns:p14="http://schemas.microsoft.com/office/powerpoint/2010/main" val="3197052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smtClean="0"/>
          </a:p>
          <a:p>
            <a:endParaRPr lang="de-DE" dirty="0"/>
          </a:p>
        </p:txBody>
      </p:sp>
      <p:sp>
        <p:nvSpPr>
          <p:cNvPr id="4" name="Foliennummernplatzhalter 3"/>
          <p:cNvSpPr>
            <a:spLocks noGrp="1"/>
          </p:cNvSpPr>
          <p:nvPr>
            <p:ph type="sldNum" sz="quarter" idx="10"/>
          </p:nvPr>
        </p:nvSpPr>
        <p:spPr/>
        <p:txBody>
          <a:bodyPr/>
          <a:lstStyle/>
          <a:p>
            <a:fld id="{38934EE8-1DD6-4929-B7B8-30F750D483F0}" type="slidenum">
              <a:rPr lang="en-US" smtClean="0"/>
              <a:t>14</a:t>
            </a:fld>
            <a:endParaRPr lang="en-US"/>
          </a:p>
        </p:txBody>
      </p:sp>
    </p:spTree>
    <p:extLst>
      <p:ext uri="{BB962C8B-B14F-4D97-AF65-F5344CB8AC3E}">
        <p14:creationId xmlns:p14="http://schemas.microsoft.com/office/powerpoint/2010/main" val="1887421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smtClean="0"/>
          </a:p>
          <a:p>
            <a:endParaRPr lang="de-DE" dirty="0"/>
          </a:p>
        </p:txBody>
      </p:sp>
      <p:sp>
        <p:nvSpPr>
          <p:cNvPr id="4" name="Foliennummernplatzhalter 3"/>
          <p:cNvSpPr>
            <a:spLocks noGrp="1"/>
          </p:cNvSpPr>
          <p:nvPr>
            <p:ph type="sldNum" sz="quarter" idx="10"/>
          </p:nvPr>
        </p:nvSpPr>
        <p:spPr/>
        <p:txBody>
          <a:bodyPr/>
          <a:lstStyle/>
          <a:p>
            <a:fld id="{38934EE8-1DD6-4929-B7B8-30F750D483F0}" type="slidenum">
              <a:rPr lang="en-US" smtClean="0"/>
              <a:t>15</a:t>
            </a:fld>
            <a:endParaRPr lang="en-US"/>
          </a:p>
        </p:txBody>
      </p:sp>
    </p:spTree>
    <p:extLst>
      <p:ext uri="{BB962C8B-B14F-4D97-AF65-F5344CB8AC3E}">
        <p14:creationId xmlns:p14="http://schemas.microsoft.com/office/powerpoint/2010/main" val="3450564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smtClean="0"/>
          </a:p>
          <a:p>
            <a:endParaRPr lang="de-DE" dirty="0"/>
          </a:p>
        </p:txBody>
      </p:sp>
      <p:sp>
        <p:nvSpPr>
          <p:cNvPr id="4" name="Foliennummernplatzhalter 3"/>
          <p:cNvSpPr>
            <a:spLocks noGrp="1"/>
          </p:cNvSpPr>
          <p:nvPr>
            <p:ph type="sldNum" sz="quarter" idx="10"/>
          </p:nvPr>
        </p:nvSpPr>
        <p:spPr/>
        <p:txBody>
          <a:bodyPr/>
          <a:lstStyle/>
          <a:p>
            <a:fld id="{38934EE8-1DD6-4929-B7B8-30F750D483F0}" type="slidenum">
              <a:rPr lang="en-US" smtClean="0"/>
              <a:t>16</a:t>
            </a:fld>
            <a:endParaRPr lang="en-US"/>
          </a:p>
        </p:txBody>
      </p:sp>
    </p:spTree>
    <p:extLst>
      <p:ext uri="{BB962C8B-B14F-4D97-AF65-F5344CB8AC3E}">
        <p14:creationId xmlns:p14="http://schemas.microsoft.com/office/powerpoint/2010/main" val="1989080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smtClean="0"/>
          </a:p>
          <a:p>
            <a:endParaRPr lang="de-DE" dirty="0"/>
          </a:p>
        </p:txBody>
      </p:sp>
      <p:sp>
        <p:nvSpPr>
          <p:cNvPr id="4" name="Foliennummernplatzhalter 3"/>
          <p:cNvSpPr>
            <a:spLocks noGrp="1"/>
          </p:cNvSpPr>
          <p:nvPr>
            <p:ph type="sldNum" sz="quarter" idx="10"/>
          </p:nvPr>
        </p:nvSpPr>
        <p:spPr/>
        <p:txBody>
          <a:bodyPr/>
          <a:lstStyle/>
          <a:p>
            <a:fld id="{38934EE8-1DD6-4929-B7B8-30F750D483F0}" type="slidenum">
              <a:rPr lang="en-US" smtClean="0"/>
              <a:t>17</a:t>
            </a:fld>
            <a:endParaRPr lang="en-US"/>
          </a:p>
        </p:txBody>
      </p:sp>
    </p:spTree>
    <p:extLst>
      <p:ext uri="{BB962C8B-B14F-4D97-AF65-F5344CB8AC3E}">
        <p14:creationId xmlns:p14="http://schemas.microsoft.com/office/powerpoint/2010/main" val="3944105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smtClean="0"/>
          </a:p>
          <a:p>
            <a:endParaRPr lang="de-DE" dirty="0"/>
          </a:p>
        </p:txBody>
      </p:sp>
      <p:sp>
        <p:nvSpPr>
          <p:cNvPr id="4" name="Foliennummernplatzhalter 3"/>
          <p:cNvSpPr>
            <a:spLocks noGrp="1"/>
          </p:cNvSpPr>
          <p:nvPr>
            <p:ph type="sldNum" sz="quarter" idx="10"/>
          </p:nvPr>
        </p:nvSpPr>
        <p:spPr/>
        <p:txBody>
          <a:bodyPr/>
          <a:lstStyle/>
          <a:p>
            <a:fld id="{38934EE8-1DD6-4929-B7B8-30F750D483F0}" type="slidenum">
              <a:rPr lang="en-US" smtClean="0"/>
              <a:t>18</a:t>
            </a:fld>
            <a:endParaRPr lang="en-US"/>
          </a:p>
        </p:txBody>
      </p:sp>
    </p:spTree>
    <p:extLst>
      <p:ext uri="{BB962C8B-B14F-4D97-AF65-F5344CB8AC3E}">
        <p14:creationId xmlns:p14="http://schemas.microsoft.com/office/powerpoint/2010/main" val="3667305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Understand …</a:t>
            </a:r>
          </a:p>
          <a:p>
            <a:pPr lvl="1"/>
            <a:r>
              <a:rPr lang="en-US" dirty="0" smtClean="0"/>
              <a:t>Available audio output technologies</a:t>
            </a:r>
          </a:p>
          <a:p>
            <a:pPr lvl="1"/>
            <a:r>
              <a:rPr lang="en-US" dirty="0" smtClean="0"/>
              <a:t>Different types of sounds that can be used</a:t>
            </a:r>
          </a:p>
          <a:p>
            <a:pPr lvl="1"/>
            <a:r>
              <a:rPr lang="en-US" dirty="0" smtClean="0"/>
              <a:t>How information is communicated using audio</a:t>
            </a:r>
          </a:p>
          <a:p>
            <a:pPr lvl="1"/>
            <a:r>
              <a:rPr lang="en-US" dirty="0" smtClean="0"/>
              <a:t>The basics of </a:t>
            </a:r>
            <a:r>
              <a:rPr lang="en-US" dirty="0" err="1" smtClean="0"/>
              <a:t>sonification</a:t>
            </a:r>
            <a:endParaRPr lang="en-US" dirty="0" smtClean="0"/>
          </a:p>
          <a:p>
            <a:r>
              <a:rPr lang="en-US" dirty="0" smtClean="0"/>
              <a:t>Know </a:t>
            </a:r>
          </a:p>
          <a:p>
            <a:pPr lvl="1"/>
            <a:r>
              <a:rPr lang="en-US" dirty="0" smtClean="0"/>
              <a:t>Advantages and disadvantages of using sound for information presentation </a:t>
            </a:r>
          </a:p>
          <a:p>
            <a:pPr lvl="1"/>
            <a:r>
              <a:rPr lang="en-US" dirty="0" smtClean="0"/>
              <a:t>How data can be mapped to sounds</a:t>
            </a:r>
          </a:p>
          <a:p>
            <a:pPr lvl="1"/>
            <a:r>
              <a:rPr lang="en-US" dirty="0" smtClean="0"/>
              <a:t>How to design auditory icons and </a:t>
            </a:r>
            <a:r>
              <a:rPr lang="en-US" dirty="0" err="1" smtClean="0"/>
              <a:t>Earcon</a:t>
            </a:r>
            <a:endParaRPr lang="en-US" dirty="0" smtClean="0"/>
          </a:p>
          <a:p>
            <a:pPr marL="0" indent="0">
              <a:buNone/>
            </a:pPr>
            <a:endParaRPr lang="en-US" dirty="0" smtClean="0"/>
          </a:p>
          <a:p>
            <a:pPr marL="0" indent="0">
              <a:buNone/>
            </a:pPr>
            <a:endParaRPr lang="en-US" dirty="0" smtClean="0"/>
          </a:p>
          <a:p>
            <a:endParaRPr lang="de-DE" dirty="0"/>
          </a:p>
        </p:txBody>
      </p:sp>
      <p:sp>
        <p:nvSpPr>
          <p:cNvPr id="4" name="Foliennummernplatzhalter 3"/>
          <p:cNvSpPr>
            <a:spLocks noGrp="1"/>
          </p:cNvSpPr>
          <p:nvPr>
            <p:ph type="sldNum" sz="quarter" idx="10"/>
          </p:nvPr>
        </p:nvSpPr>
        <p:spPr/>
        <p:txBody>
          <a:bodyPr/>
          <a:lstStyle/>
          <a:p>
            <a:fld id="{38934EE8-1DD6-4929-B7B8-30F750D483F0}" type="slidenum">
              <a:rPr lang="en-US" smtClean="0"/>
              <a:t>19</a:t>
            </a:fld>
            <a:endParaRPr lang="en-US"/>
          </a:p>
        </p:txBody>
      </p:sp>
    </p:spTree>
    <p:extLst>
      <p:ext uri="{BB962C8B-B14F-4D97-AF65-F5344CB8AC3E}">
        <p14:creationId xmlns:p14="http://schemas.microsoft.com/office/powerpoint/2010/main" val="3350174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smtClean="0"/>
          </a:p>
          <a:p>
            <a:endParaRPr lang="de-DE" dirty="0" smtClean="0"/>
          </a:p>
          <a:p>
            <a:r>
              <a:rPr lang="de-DE" sz="1200" b="1" i="0" kern="1200" dirty="0" err="1" smtClean="0">
                <a:solidFill>
                  <a:schemeClr val="tx1"/>
                </a:solidFill>
                <a:effectLst/>
                <a:latin typeface="+mn-lt"/>
                <a:ea typeface="+mn-ea"/>
                <a:cs typeface="+mn-cs"/>
              </a:rPr>
              <a:t>Sonifikation</a:t>
            </a:r>
            <a:r>
              <a:rPr lang="de-DE" sz="1200" b="0" i="0" kern="1200" dirty="0" smtClean="0">
                <a:solidFill>
                  <a:schemeClr val="tx1"/>
                </a:solidFill>
                <a:effectLst/>
                <a:latin typeface="+mn-lt"/>
                <a:ea typeface="+mn-ea"/>
                <a:cs typeface="+mn-cs"/>
              </a:rPr>
              <a:t> („</a:t>
            </a:r>
            <a:r>
              <a:rPr lang="de-DE" sz="1200" b="0" i="0" kern="1200" dirty="0" err="1" smtClean="0">
                <a:solidFill>
                  <a:schemeClr val="tx1"/>
                </a:solidFill>
                <a:effectLst/>
                <a:latin typeface="+mn-lt"/>
                <a:ea typeface="+mn-ea"/>
                <a:cs typeface="+mn-cs"/>
              </a:rPr>
              <a:t>Verklanglichung</a:t>
            </a:r>
            <a:r>
              <a:rPr lang="de-DE" sz="1200" b="0" i="0" kern="1200" dirty="0" smtClean="0">
                <a:solidFill>
                  <a:schemeClr val="tx1"/>
                </a:solidFill>
                <a:effectLst/>
                <a:latin typeface="+mn-lt"/>
                <a:ea typeface="+mn-ea"/>
                <a:cs typeface="+mn-cs"/>
              </a:rPr>
              <a:t>“) ist die Darstellung von </a:t>
            </a:r>
            <a:r>
              <a:rPr lang="de-DE" sz="1200" b="0" i="0" u="none" strike="noStrike" kern="1200" dirty="0" smtClean="0">
                <a:solidFill>
                  <a:schemeClr val="tx1"/>
                </a:solidFill>
                <a:effectLst/>
                <a:latin typeface="+mn-lt"/>
                <a:ea typeface="+mn-ea"/>
                <a:cs typeface="+mn-cs"/>
                <a:hlinkClick r:id="rId3" tooltip="Daten"/>
              </a:rPr>
              <a:t>Daten</a:t>
            </a:r>
            <a:r>
              <a:rPr lang="de-DE" sz="1200" b="0" i="0" kern="1200" dirty="0" smtClean="0">
                <a:solidFill>
                  <a:schemeClr val="tx1"/>
                </a:solidFill>
                <a:effectLst/>
                <a:latin typeface="+mn-lt"/>
                <a:ea typeface="+mn-ea"/>
                <a:cs typeface="+mn-cs"/>
              </a:rPr>
              <a:t> in </a:t>
            </a:r>
            <a:r>
              <a:rPr lang="de-DE" sz="1200" b="0" i="0" u="none" strike="noStrike" kern="1200" dirty="0" smtClean="0">
                <a:solidFill>
                  <a:schemeClr val="tx1"/>
                </a:solidFill>
                <a:effectLst/>
                <a:latin typeface="+mn-lt"/>
                <a:ea typeface="+mn-ea"/>
                <a:cs typeface="+mn-cs"/>
                <a:hlinkClick r:id="rId4" tooltip="Klang"/>
              </a:rPr>
              <a:t>Klängen</a:t>
            </a:r>
            <a:r>
              <a:rPr lang="de-DE" sz="1200" b="0" i="0" kern="1200" dirty="0" smtClean="0">
                <a:solidFill>
                  <a:schemeClr val="tx1"/>
                </a:solidFill>
                <a:effectLst/>
                <a:latin typeface="+mn-lt"/>
                <a:ea typeface="+mn-ea"/>
                <a:cs typeface="+mn-cs"/>
              </a:rPr>
              <a:t>. </a:t>
            </a:r>
            <a:endParaRPr lang="de-DE" dirty="0"/>
          </a:p>
        </p:txBody>
      </p:sp>
      <p:sp>
        <p:nvSpPr>
          <p:cNvPr id="4" name="Foliennummernplatzhalter 3"/>
          <p:cNvSpPr>
            <a:spLocks noGrp="1"/>
          </p:cNvSpPr>
          <p:nvPr>
            <p:ph type="sldNum" sz="quarter" idx="10"/>
          </p:nvPr>
        </p:nvSpPr>
        <p:spPr/>
        <p:txBody>
          <a:bodyPr/>
          <a:lstStyle/>
          <a:p>
            <a:fld id="{38934EE8-1DD6-4929-B7B8-30F750D483F0}" type="slidenum">
              <a:rPr lang="en-US" smtClean="0"/>
              <a:t>2</a:t>
            </a:fld>
            <a:endParaRPr lang="en-US"/>
          </a:p>
        </p:txBody>
      </p:sp>
    </p:spTree>
    <p:extLst>
      <p:ext uri="{BB962C8B-B14F-4D97-AF65-F5344CB8AC3E}">
        <p14:creationId xmlns:p14="http://schemas.microsoft.com/office/powerpoint/2010/main" val="36697646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38934EE8-1DD6-4929-B7B8-30F750D483F0}" type="slidenum">
              <a:rPr lang="en-US" smtClean="0"/>
              <a:t>20</a:t>
            </a:fld>
            <a:endParaRPr lang="en-US"/>
          </a:p>
        </p:txBody>
      </p:sp>
    </p:spTree>
    <p:extLst>
      <p:ext uri="{BB962C8B-B14F-4D97-AF65-F5344CB8AC3E}">
        <p14:creationId xmlns:p14="http://schemas.microsoft.com/office/powerpoint/2010/main" val="2807675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8934EE8-1DD6-4929-B7B8-30F750D483F0}" type="slidenum">
              <a:rPr lang="en-US" smtClean="0"/>
              <a:t>21</a:t>
            </a:fld>
            <a:endParaRPr lang="en-US"/>
          </a:p>
        </p:txBody>
      </p:sp>
    </p:spTree>
    <p:extLst>
      <p:ext uri="{BB962C8B-B14F-4D97-AF65-F5344CB8AC3E}">
        <p14:creationId xmlns:p14="http://schemas.microsoft.com/office/powerpoint/2010/main" val="2556718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smtClean="0"/>
          </a:p>
          <a:p>
            <a:r>
              <a:rPr lang="de-DE" dirty="0" smtClean="0">
                <a:hlinkClick r:id="rId3"/>
              </a:rPr>
              <a:t>https://pixabay.com/de/photos/menschen-frau-kopfh%C3%B6rer-musik-ton-2572972/</a:t>
            </a:r>
            <a:endParaRPr lang="de-DE" dirty="0" smtClean="0"/>
          </a:p>
          <a:p>
            <a:r>
              <a:rPr lang="de-DE" dirty="0" smtClean="0">
                <a:hlinkClick r:id="rId4"/>
              </a:rPr>
              <a:t>https://pixabay.com/de/photos/techland-audio-audiovector-stereo-1822627/</a:t>
            </a:r>
            <a:endParaRPr lang="de-DE" dirty="0"/>
          </a:p>
        </p:txBody>
      </p:sp>
      <p:sp>
        <p:nvSpPr>
          <p:cNvPr id="4" name="Foliennummernplatzhalter 3"/>
          <p:cNvSpPr>
            <a:spLocks noGrp="1"/>
          </p:cNvSpPr>
          <p:nvPr>
            <p:ph type="sldNum" sz="quarter" idx="10"/>
          </p:nvPr>
        </p:nvSpPr>
        <p:spPr/>
        <p:txBody>
          <a:bodyPr/>
          <a:lstStyle/>
          <a:p>
            <a:fld id="{38934EE8-1DD6-4929-B7B8-30F750D483F0}" type="slidenum">
              <a:rPr lang="en-US" smtClean="0"/>
              <a:t>3</a:t>
            </a:fld>
            <a:endParaRPr lang="en-US"/>
          </a:p>
        </p:txBody>
      </p:sp>
    </p:spTree>
    <p:extLst>
      <p:ext uri="{BB962C8B-B14F-4D97-AF65-F5344CB8AC3E}">
        <p14:creationId xmlns:p14="http://schemas.microsoft.com/office/powerpoint/2010/main" val="2329848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smtClean="0"/>
          </a:p>
          <a:p>
            <a:r>
              <a:rPr lang="de-DE" dirty="0" smtClean="0">
                <a:hlinkClick r:id="rId3"/>
              </a:rPr>
              <a:t>https://pixabay.com/de/photos/noten-musik-notenschl%C3%BCssel-4768600/</a:t>
            </a:r>
            <a:endParaRPr lang="de-DE" dirty="0"/>
          </a:p>
        </p:txBody>
      </p:sp>
      <p:sp>
        <p:nvSpPr>
          <p:cNvPr id="4" name="Foliennummernplatzhalter 3"/>
          <p:cNvSpPr>
            <a:spLocks noGrp="1"/>
          </p:cNvSpPr>
          <p:nvPr>
            <p:ph type="sldNum" sz="quarter" idx="10"/>
          </p:nvPr>
        </p:nvSpPr>
        <p:spPr/>
        <p:txBody>
          <a:bodyPr/>
          <a:lstStyle/>
          <a:p>
            <a:fld id="{38934EE8-1DD6-4929-B7B8-30F750D483F0}" type="slidenum">
              <a:rPr lang="en-US" smtClean="0"/>
              <a:t>4</a:t>
            </a:fld>
            <a:endParaRPr lang="en-US"/>
          </a:p>
        </p:txBody>
      </p:sp>
    </p:spTree>
    <p:extLst>
      <p:ext uri="{BB962C8B-B14F-4D97-AF65-F5344CB8AC3E}">
        <p14:creationId xmlns:p14="http://schemas.microsoft.com/office/powerpoint/2010/main" val="133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smtClean="0"/>
          </a:p>
          <a:p>
            <a:endParaRPr lang="de-DE" dirty="0"/>
          </a:p>
        </p:txBody>
      </p:sp>
      <p:sp>
        <p:nvSpPr>
          <p:cNvPr id="4" name="Foliennummernplatzhalter 3"/>
          <p:cNvSpPr>
            <a:spLocks noGrp="1"/>
          </p:cNvSpPr>
          <p:nvPr>
            <p:ph type="sldNum" sz="quarter" idx="10"/>
          </p:nvPr>
        </p:nvSpPr>
        <p:spPr/>
        <p:txBody>
          <a:bodyPr/>
          <a:lstStyle/>
          <a:p>
            <a:fld id="{38934EE8-1DD6-4929-B7B8-30F750D483F0}" type="slidenum">
              <a:rPr lang="en-US" smtClean="0"/>
              <a:t>5</a:t>
            </a:fld>
            <a:endParaRPr lang="en-US"/>
          </a:p>
        </p:txBody>
      </p:sp>
    </p:spTree>
    <p:extLst>
      <p:ext uri="{BB962C8B-B14F-4D97-AF65-F5344CB8AC3E}">
        <p14:creationId xmlns:p14="http://schemas.microsoft.com/office/powerpoint/2010/main" val="3916528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smtClean="0"/>
          </a:p>
          <a:p>
            <a:endParaRPr lang="de-DE" dirty="0"/>
          </a:p>
        </p:txBody>
      </p:sp>
      <p:sp>
        <p:nvSpPr>
          <p:cNvPr id="4" name="Foliennummernplatzhalter 3"/>
          <p:cNvSpPr>
            <a:spLocks noGrp="1"/>
          </p:cNvSpPr>
          <p:nvPr>
            <p:ph type="sldNum" sz="quarter" idx="10"/>
          </p:nvPr>
        </p:nvSpPr>
        <p:spPr/>
        <p:txBody>
          <a:bodyPr/>
          <a:lstStyle/>
          <a:p>
            <a:fld id="{38934EE8-1DD6-4929-B7B8-30F750D483F0}" type="slidenum">
              <a:rPr lang="en-US" smtClean="0"/>
              <a:t>6</a:t>
            </a:fld>
            <a:endParaRPr lang="en-US"/>
          </a:p>
        </p:txBody>
      </p:sp>
    </p:spTree>
    <p:extLst>
      <p:ext uri="{BB962C8B-B14F-4D97-AF65-F5344CB8AC3E}">
        <p14:creationId xmlns:p14="http://schemas.microsoft.com/office/powerpoint/2010/main" val="1284302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smtClean="0"/>
          </a:p>
          <a:p>
            <a:endParaRPr lang="de-DE" dirty="0"/>
          </a:p>
        </p:txBody>
      </p:sp>
      <p:sp>
        <p:nvSpPr>
          <p:cNvPr id="4" name="Foliennummernplatzhalter 3"/>
          <p:cNvSpPr>
            <a:spLocks noGrp="1"/>
          </p:cNvSpPr>
          <p:nvPr>
            <p:ph type="sldNum" sz="quarter" idx="10"/>
          </p:nvPr>
        </p:nvSpPr>
        <p:spPr/>
        <p:txBody>
          <a:bodyPr/>
          <a:lstStyle/>
          <a:p>
            <a:fld id="{38934EE8-1DD6-4929-B7B8-30F750D483F0}" type="slidenum">
              <a:rPr lang="en-US" smtClean="0"/>
              <a:t>7</a:t>
            </a:fld>
            <a:endParaRPr lang="en-US"/>
          </a:p>
        </p:txBody>
      </p:sp>
    </p:spTree>
    <p:extLst>
      <p:ext uri="{BB962C8B-B14F-4D97-AF65-F5344CB8AC3E}">
        <p14:creationId xmlns:p14="http://schemas.microsoft.com/office/powerpoint/2010/main" val="942988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smtClean="0"/>
          </a:p>
          <a:p>
            <a:endParaRPr lang="de-DE" dirty="0"/>
          </a:p>
        </p:txBody>
      </p:sp>
      <p:sp>
        <p:nvSpPr>
          <p:cNvPr id="4" name="Foliennummernplatzhalter 3"/>
          <p:cNvSpPr>
            <a:spLocks noGrp="1"/>
          </p:cNvSpPr>
          <p:nvPr>
            <p:ph type="sldNum" sz="quarter" idx="10"/>
          </p:nvPr>
        </p:nvSpPr>
        <p:spPr/>
        <p:txBody>
          <a:bodyPr/>
          <a:lstStyle/>
          <a:p>
            <a:fld id="{38934EE8-1DD6-4929-B7B8-30F750D483F0}" type="slidenum">
              <a:rPr lang="en-US" smtClean="0"/>
              <a:t>8</a:t>
            </a:fld>
            <a:endParaRPr lang="en-US"/>
          </a:p>
        </p:txBody>
      </p:sp>
    </p:spTree>
    <p:extLst>
      <p:ext uri="{BB962C8B-B14F-4D97-AF65-F5344CB8AC3E}">
        <p14:creationId xmlns:p14="http://schemas.microsoft.com/office/powerpoint/2010/main" val="2548639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smtClean="0"/>
          </a:p>
          <a:p>
            <a:endParaRPr lang="de-DE" dirty="0"/>
          </a:p>
        </p:txBody>
      </p:sp>
      <p:sp>
        <p:nvSpPr>
          <p:cNvPr id="4" name="Foliennummernplatzhalter 3"/>
          <p:cNvSpPr>
            <a:spLocks noGrp="1"/>
          </p:cNvSpPr>
          <p:nvPr>
            <p:ph type="sldNum" sz="quarter" idx="10"/>
          </p:nvPr>
        </p:nvSpPr>
        <p:spPr/>
        <p:txBody>
          <a:bodyPr/>
          <a:lstStyle/>
          <a:p>
            <a:fld id="{38934EE8-1DD6-4929-B7B8-30F750D483F0}" type="slidenum">
              <a:rPr lang="en-US" smtClean="0"/>
              <a:t>9</a:t>
            </a:fld>
            <a:endParaRPr lang="en-US"/>
          </a:p>
        </p:txBody>
      </p:sp>
    </p:spTree>
    <p:extLst>
      <p:ext uri="{BB962C8B-B14F-4D97-AF65-F5344CB8AC3E}">
        <p14:creationId xmlns:p14="http://schemas.microsoft.com/office/powerpoint/2010/main" val="1531694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3154BEC2-D09B-4CD1-9EA2-89FC05B25BF2}"/>
              </a:ext>
            </a:extLst>
          </p:cNvPr>
          <p:cNvSpPr>
            <a:spLocks noGrp="1"/>
          </p:cNvSpPr>
          <p:nvPr>
            <p:ph type="pic" sz="quarter" idx="13"/>
          </p:nvPr>
        </p:nvSpPr>
        <p:spPr>
          <a:xfrm>
            <a:off x="0" y="1089025"/>
            <a:ext cx="12192000" cy="2879725"/>
          </a:xfrm>
          <a:prstGeom prst="rect">
            <a:avLst/>
          </a:prstGeom>
        </p:spPr>
        <p:txBody>
          <a:bodyPr/>
          <a:lstStyle>
            <a:lvl1pPr marL="0">
              <a:defRPr/>
            </a:lvl1pPr>
          </a:lstStyle>
          <a:p>
            <a:endParaRPr lang="en-US" dirty="0"/>
          </a:p>
        </p:txBody>
      </p:sp>
      <p:sp>
        <p:nvSpPr>
          <p:cNvPr id="2" name="Title 1">
            <a:extLst>
              <a:ext uri="{FF2B5EF4-FFF2-40B4-BE49-F238E27FC236}">
                <a16:creationId xmlns:a16="http://schemas.microsoft.com/office/drawing/2014/main" id="{5F4A09D3-9A56-4D70-AB01-BC424B382397}"/>
              </a:ext>
            </a:extLst>
          </p:cNvPr>
          <p:cNvSpPr>
            <a:spLocks noGrp="1"/>
          </p:cNvSpPr>
          <p:nvPr>
            <p:ph type="ctrTitle"/>
          </p:nvPr>
        </p:nvSpPr>
        <p:spPr>
          <a:xfrm>
            <a:off x="695327" y="3968749"/>
            <a:ext cx="7956548" cy="1198412"/>
          </a:xfrm>
          <a:prstGeom prst="rect">
            <a:avLst/>
          </a:prstGeom>
        </p:spPr>
        <p:txBody>
          <a:bodyPr anchor="b">
            <a:normAutofit/>
          </a:bodyPr>
          <a:lstStyle>
            <a:lvl1pPr algn="l">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B17D1ED-732F-4E2D-9A7F-62AAA6BF4E8C}"/>
              </a:ext>
            </a:extLst>
          </p:cNvPr>
          <p:cNvSpPr>
            <a:spLocks noGrp="1"/>
          </p:cNvSpPr>
          <p:nvPr>
            <p:ph type="subTitle" idx="1"/>
          </p:nvPr>
        </p:nvSpPr>
        <p:spPr>
          <a:xfrm>
            <a:off x="695325" y="5202085"/>
            <a:ext cx="11496675" cy="927253"/>
          </a:xfrm>
          <a:prstGeom prst="rect">
            <a:avLst/>
          </a:prstGeom>
        </p:spPr>
        <p:txBody>
          <a:bodyPr lIns="0" tIns="0" rIns="0" bIns="0">
            <a:normAutofit/>
          </a:bodyPr>
          <a:lstStyle>
            <a:lvl1pPr marL="0" indent="0" algn="l">
              <a:lnSpc>
                <a:spcPct val="10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5" name="Picture Placeholder 24">
            <a:extLst>
              <a:ext uri="{FF2B5EF4-FFF2-40B4-BE49-F238E27FC236}">
                <a16:creationId xmlns:a16="http://schemas.microsoft.com/office/drawing/2014/main" id="{1FF7F2E1-BDFC-4820-BDEF-EFCE2E04CADC}"/>
              </a:ext>
            </a:extLst>
          </p:cNvPr>
          <p:cNvSpPr>
            <a:spLocks noGrp="1"/>
          </p:cNvSpPr>
          <p:nvPr>
            <p:ph type="pic" sz="quarter" idx="15"/>
          </p:nvPr>
        </p:nvSpPr>
        <p:spPr>
          <a:xfrm>
            <a:off x="6213687" y="371953"/>
            <a:ext cx="2534303" cy="502699"/>
          </a:xfrm>
          <a:prstGeom prst="rect">
            <a:avLst/>
          </a:prstGeom>
        </p:spPr>
        <p:txBody>
          <a:bodyPr/>
          <a:lstStyle/>
          <a:p>
            <a:endParaRPr lang="en-US" dirty="0"/>
          </a:p>
        </p:txBody>
      </p:sp>
      <p:sp>
        <p:nvSpPr>
          <p:cNvPr id="27" name="Picture Placeholder 24">
            <a:extLst>
              <a:ext uri="{FF2B5EF4-FFF2-40B4-BE49-F238E27FC236}">
                <a16:creationId xmlns:a16="http://schemas.microsoft.com/office/drawing/2014/main" id="{957E0D45-AD1A-4F04-B48D-D5ED9B2EC5EA}"/>
              </a:ext>
            </a:extLst>
          </p:cNvPr>
          <p:cNvSpPr>
            <a:spLocks noGrp="1"/>
          </p:cNvSpPr>
          <p:nvPr>
            <p:ph type="pic" sz="quarter" idx="16"/>
          </p:nvPr>
        </p:nvSpPr>
        <p:spPr>
          <a:xfrm>
            <a:off x="695325" y="371953"/>
            <a:ext cx="2749020" cy="502699"/>
          </a:xfrm>
          <a:prstGeom prst="rect">
            <a:avLst/>
          </a:prstGeom>
        </p:spPr>
        <p:txBody>
          <a:bodyPr/>
          <a:lstStyle/>
          <a:p>
            <a:endParaRPr lang="en-US" dirty="0"/>
          </a:p>
        </p:txBody>
      </p:sp>
      <p:sp>
        <p:nvSpPr>
          <p:cNvPr id="19" name="Picture Placeholder 24">
            <a:extLst>
              <a:ext uri="{FF2B5EF4-FFF2-40B4-BE49-F238E27FC236}">
                <a16:creationId xmlns:a16="http://schemas.microsoft.com/office/drawing/2014/main" id="{EA9F3FA5-4FE9-4C17-AD95-3D4AB5051265}"/>
              </a:ext>
            </a:extLst>
          </p:cNvPr>
          <p:cNvSpPr>
            <a:spLocks noGrp="1"/>
          </p:cNvSpPr>
          <p:nvPr>
            <p:ph type="pic" sz="quarter" idx="17"/>
          </p:nvPr>
        </p:nvSpPr>
        <p:spPr>
          <a:xfrm>
            <a:off x="3454506" y="371953"/>
            <a:ext cx="2749020" cy="502699"/>
          </a:xfrm>
          <a:prstGeom prst="rect">
            <a:avLst/>
          </a:prstGeom>
        </p:spPr>
        <p:txBody>
          <a:bodyPr/>
          <a:lstStyle/>
          <a:p>
            <a:endParaRPr lang="en-US" dirty="0"/>
          </a:p>
        </p:txBody>
      </p:sp>
      <p:sp>
        <p:nvSpPr>
          <p:cNvPr id="35" name="Textplatzhalter 33">
            <a:extLst>
              <a:ext uri="{FF2B5EF4-FFF2-40B4-BE49-F238E27FC236}">
                <a16:creationId xmlns:a16="http://schemas.microsoft.com/office/drawing/2014/main" id="{56E6E3EB-54DB-4637-AC45-F5DBF43AA3C2}"/>
              </a:ext>
            </a:extLst>
          </p:cNvPr>
          <p:cNvSpPr>
            <a:spLocks noGrp="1"/>
          </p:cNvSpPr>
          <p:nvPr>
            <p:ph type="body" sz="quarter" idx="21"/>
          </p:nvPr>
        </p:nvSpPr>
        <p:spPr>
          <a:xfrm>
            <a:off x="695325" y="6356350"/>
            <a:ext cx="5610225"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16" name="Picture Placeholder 24">
            <a:extLst>
              <a:ext uri="{FF2B5EF4-FFF2-40B4-BE49-F238E27FC236}">
                <a16:creationId xmlns:a16="http://schemas.microsoft.com/office/drawing/2014/main" id="{AC0CF571-5E53-43BD-818C-433ACA21680A}"/>
              </a:ext>
            </a:extLst>
          </p:cNvPr>
          <p:cNvSpPr>
            <a:spLocks noGrp="1"/>
          </p:cNvSpPr>
          <p:nvPr>
            <p:ph type="pic" sz="quarter" idx="25"/>
          </p:nvPr>
        </p:nvSpPr>
        <p:spPr>
          <a:xfrm>
            <a:off x="8747657" y="371952"/>
            <a:ext cx="2534303" cy="502699"/>
          </a:xfrm>
          <a:prstGeom prst="rect">
            <a:avLst/>
          </a:prstGeom>
        </p:spPr>
        <p:txBody>
          <a:bodyPr/>
          <a:lstStyle/>
          <a:p>
            <a:endParaRPr lang="en-US" dirty="0"/>
          </a:p>
        </p:txBody>
      </p:sp>
      <p:sp>
        <p:nvSpPr>
          <p:cNvPr id="13" name="Datumsplatzhalter 12">
            <a:extLst>
              <a:ext uri="{FF2B5EF4-FFF2-40B4-BE49-F238E27FC236}">
                <a16:creationId xmlns:a16="http://schemas.microsoft.com/office/drawing/2014/main" id="{5EA87B94-F2A0-427E-B660-8569B5EA0977}"/>
              </a:ext>
            </a:extLst>
          </p:cNvPr>
          <p:cNvSpPr>
            <a:spLocks noGrp="1"/>
          </p:cNvSpPr>
          <p:nvPr>
            <p:ph type="dt" sz="half" idx="26"/>
          </p:nvPr>
        </p:nvSpPr>
        <p:spPr/>
        <p:txBody>
          <a:bodyPr/>
          <a:lstStyle/>
          <a:p>
            <a:endParaRPr lang="de-DE" dirty="0"/>
          </a:p>
        </p:txBody>
      </p:sp>
      <p:sp>
        <p:nvSpPr>
          <p:cNvPr id="14" name="Fußzeilenplatzhalter 13">
            <a:extLst>
              <a:ext uri="{FF2B5EF4-FFF2-40B4-BE49-F238E27FC236}">
                <a16:creationId xmlns:a16="http://schemas.microsoft.com/office/drawing/2014/main" id="{407E4E8E-7AEA-4798-B41B-E44C9A4442FB}"/>
              </a:ext>
            </a:extLst>
          </p:cNvPr>
          <p:cNvSpPr>
            <a:spLocks noGrp="1"/>
          </p:cNvSpPr>
          <p:nvPr>
            <p:ph type="ftr" sz="quarter" idx="27"/>
          </p:nvPr>
        </p:nvSpPr>
        <p:spPr/>
        <p:txBody>
          <a:bodyPr/>
          <a:lstStyle/>
          <a:p>
            <a:r>
              <a:rPr lang="de-DE" smtClean="0"/>
              <a:t>Albrecht Schmidt</a:t>
            </a:r>
            <a:endParaRPr lang="de-DE" dirty="0"/>
          </a:p>
        </p:txBody>
      </p:sp>
      <p:sp>
        <p:nvSpPr>
          <p:cNvPr id="15" name="Foliennummernplatzhalter 14">
            <a:extLst>
              <a:ext uri="{FF2B5EF4-FFF2-40B4-BE49-F238E27FC236}">
                <a16:creationId xmlns:a16="http://schemas.microsoft.com/office/drawing/2014/main" id="{1BF9F099-A708-492B-9666-B1030F072A27}"/>
              </a:ext>
            </a:extLst>
          </p:cNvPr>
          <p:cNvSpPr>
            <a:spLocks noGrp="1"/>
          </p:cNvSpPr>
          <p:nvPr>
            <p:ph type="sldNum" sz="quarter" idx="28"/>
          </p:nvPr>
        </p:nvSpPr>
        <p:spPr/>
        <p:txBody>
          <a:bodyPr/>
          <a:lstStyle/>
          <a:p>
            <a:fld id="{C564DEAC-083F-4EA1-9D67-84BB3A537A3E}" type="slidenum">
              <a:rPr lang="de-DE" smtClean="0"/>
              <a:pPr/>
              <a:t>‹Nr.›</a:t>
            </a:fld>
            <a:endParaRPr lang="de-DE" dirty="0"/>
          </a:p>
        </p:txBody>
      </p:sp>
    </p:spTree>
    <p:extLst>
      <p:ext uri="{BB962C8B-B14F-4D97-AF65-F5344CB8AC3E}">
        <p14:creationId xmlns:p14="http://schemas.microsoft.com/office/powerpoint/2010/main" val="2176122049"/>
      </p:ext>
    </p:extLst>
  </p:cSld>
  <p:clrMapOvr>
    <a:masterClrMapping/>
  </p:clrMapOvr>
  <p:extLst mod="1">
    <p:ext uri="{DCECCB84-F9BA-43D5-87BE-67443E8EF086}">
      <p15:sldGuideLst xmlns:p15="http://schemas.microsoft.com/office/powerpoint/2012/main">
        <p15:guide id="1" pos="438" userDrawn="1">
          <p15:clr>
            <a:srgbClr val="FBAE40"/>
          </p15:clr>
        </p15:guide>
        <p15:guide id="2" pos="3840" userDrawn="1">
          <p15:clr>
            <a:srgbClr val="FBAE40"/>
          </p15:clr>
        </p15:guide>
        <p15:guide id="3" orient="horz" pos="392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4BB15FE-2D2F-4B97-B98A-CD16A1CC59A0}"/>
              </a:ext>
            </a:extLst>
          </p:cNvPr>
          <p:cNvSpPr>
            <a:spLocks noGrp="1"/>
          </p:cNvSpPr>
          <p:nvPr>
            <p:ph type="pic" idx="1"/>
          </p:nvPr>
        </p:nvSpPr>
        <p:spPr>
          <a:xfrm>
            <a:off x="0" y="1923364"/>
            <a:ext cx="12192000" cy="430979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Rectangle 14">
            <a:extLst>
              <a:ext uri="{FF2B5EF4-FFF2-40B4-BE49-F238E27FC236}">
                <a16:creationId xmlns:a16="http://schemas.microsoft.com/office/drawing/2014/main" id="{932AD0B1-3165-4B2D-B899-6312064BE865}"/>
              </a:ext>
            </a:extLst>
          </p:cNvPr>
          <p:cNvSpPr/>
          <p:nvPr userDrawn="1"/>
        </p:nvSpPr>
        <p:spPr>
          <a:xfrm>
            <a:off x="0" y="1808163"/>
            <a:ext cx="12193200" cy="115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itle 16">
            <a:extLst>
              <a:ext uri="{FF2B5EF4-FFF2-40B4-BE49-F238E27FC236}">
                <a16:creationId xmlns:a16="http://schemas.microsoft.com/office/drawing/2014/main" id="{C3CB6C37-C5A3-4C73-9F3D-27E4BE6AAA49}"/>
              </a:ext>
            </a:extLst>
          </p:cNvPr>
          <p:cNvSpPr>
            <a:spLocks noGrp="1"/>
          </p:cNvSpPr>
          <p:nvPr>
            <p:ph type="title"/>
          </p:nvPr>
        </p:nvSpPr>
        <p:spPr>
          <a:xfrm>
            <a:off x="695325" y="365126"/>
            <a:ext cx="10801349" cy="723900"/>
          </a:xfrm>
        </p:spPr>
        <p:txBody>
          <a:bodyPr/>
          <a:lstStyle/>
          <a:p>
            <a:r>
              <a:rPr lang="en-US" dirty="0"/>
              <a:t>Click to edit Master title style</a:t>
            </a:r>
          </a:p>
        </p:txBody>
      </p:sp>
      <p:sp>
        <p:nvSpPr>
          <p:cNvPr id="20" name="Text Placeholder 8">
            <a:extLst>
              <a:ext uri="{FF2B5EF4-FFF2-40B4-BE49-F238E27FC236}">
                <a16:creationId xmlns:a16="http://schemas.microsoft.com/office/drawing/2014/main" id="{7AD510D0-BC02-41A3-BF1B-4BEBF1628E88}"/>
              </a:ext>
            </a:extLst>
          </p:cNvPr>
          <p:cNvSpPr>
            <a:spLocks noGrp="1"/>
          </p:cNvSpPr>
          <p:nvPr>
            <p:ph type="body" sz="quarter" idx="15" hasCustomPrompt="1"/>
          </p:nvPr>
        </p:nvSpPr>
        <p:spPr>
          <a:xfrm>
            <a:off x="695325" y="1089025"/>
            <a:ext cx="10801350" cy="503239"/>
          </a:xfrm>
          <a:prstGeom prst="rect">
            <a:avLst/>
          </a:prstGeom>
        </p:spPr>
        <p:txBody>
          <a:bodyPr lIns="0" tIns="36000" rIns="0" bIns="0">
            <a:noAutofit/>
          </a:bodyPr>
          <a:lstStyle>
            <a:lvl1pPr marL="0" indent="0">
              <a:buNone/>
              <a:defRPr sz="2000" b="1" i="0">
                <a:solidFill>
                  <a:srgbClr val="00B0F0"/>
                </a:solidFill>
                <a:latin typeface="+mj-lt"/>
              </a:defRPr>
            </a:lvl1pPr>
            <a:lvl2pPr marL="457178" indent="0">
              <a:buNone/>
              <a:defRPr sz="1400" b="0" i="0">
                <a:solidFill>
                  <a:srgbClr val="00B0F0"/>
                </a:solidFill>
                <a:latin typeface="HelveticaNeueLT Std Med" panose="020B0604020202020204" pitchFamily="34" charset="0"/>
              </a:defRPr>
            </a:lvl2pPr>
            <a:lvl3pPr marL="914354" indent="0">
              <a:buNone/>
              <a:defRPr sz="1200" b="0" i="0">
                <a:solidFill>
                  <a:srgbClr val="00B0F0"/>
                </a:solidFill>
                <a:latin typeface="HelveticaNeueLT Std Med" panose="020B0604020202020204" pitchFamily="34" charset="0"/>
              </a:defRPr>
            </a:lvl3pPr>
            <a:lvl4pPr marL="1371532" indent="0">
              <a:buNone/>
              <a:defRPr sz="1100" b="0" i="0">
                <a:solidFill>
                  <a:srgbClr val="00B0F0"/>
                </a:solidFill>
                <a:latin typeface="HelveticaNeueLT Std Med" panose="020B0604020202020204" pitchFamily="34" charset="0"/>
              </a:defRPr>
            </a:lvl4pPr>
            <a:lvl5pPr marL="1828709" indent="0">
              <a:buNone/>
              <a:defRPr sz="1100" b="0" i="0">
                <a:solidFill>
                  <a:srgbClr val="00B0F0"/>
                </a:solidFill>
                <a:latin typeface="HelveticaNeueLT Std Med" panose="020B0604020202020204" pitchFamily="34" charset="0"/>
              </a:defRPr>
            </a:lvl5pPr>
          </a:lstStyle>
          <a:p>
            <a:pPr lvl="0"/>
            <a:r>
              <a:rPr lang="en-US" dirty="0"/>
              <a:t>Click to edit Master subtitle style</a:t>
            </a:r>
          </a:p>
        </p:txBody>
      </p:sp>
      <p:sp>
        <p:nvSpPr>
          <p:cNvPr id="2" name="Datumsplatzhalter 1">
            <a:extLst>
              <a:ext uri="{FF2B5EF4-FFF2-40B4-BE49-F238E27FC236}">
                <a16:creationId xmlns:a16="http://schemas.microsoft.com/office/drawing/2014/main" id="{1ED2465A-354B-498C-8F0D-B6E8CD914088}"/>
              </a:ext>
            </a:extLst>
          </p:cNvPr>
          <p:cNvSpPr>
            <a:spLocks noGrp="1"/>
          </p:cNvSpPr>
          <p:nvPr>
            <p:ph type="dt" sz="half" idx="16"/>
          </p:nvPr>
        </p:nvSpPr>
        <p:spPr/>
        <p:txBody>
          <a:bodyPr/>
          <a:lstStyle/>
          <a:p>
            <a:endParaRPr lang="de-DE"/>
          </a:p>
        </p:txBody>
      </p:sp>
      <p:sp>
        <p:nvSpPr>
          <p:cNvPr id="4" name="Fußzeilenplatzhalter 3">
            <a:extLst>
              <a:ext uri="{FF2B5EF4-FFF2-40B4-BE49-F238E27FC236}">
                <a16:creationId xmlns:a16="http://schemas.microsoft.com/office/drawing/2014/main" id="{D9BE2AFC-6727-4FDE-8F51-E24807504BD0}"/>
              </a:ext>
            </a:extLst>
          </p:cNvPr>
          <p:cNvSpPr>
            <a:spLocks noGrp="1"/>
          </p:cNvSpPr>
          <p:nvPr>
            <p:ph type="ftr" sz="quarter" idx="17"/>
          </p:nvPr>
        </p:nvSpPr>
        <p:spPr/>
        <p:txBody>
          <a:bodyPr/>
          <a:lstStyle/>
          <a:p>
            <a:r>
              <a:rPr lang="de-DE" smtClean="0"/>
              <a:t>Albrecht Schmidt</a:t>
            </a:r>
            <a:endParaRPr lang="de-DE" dirty="0"/>
          </a:p>
        </p:txBody>
      </p:sp>
      <p:sp>
        <p:nvSpPr>
          <p:cNvPr id="5" name="Foliennummernplatzhalter 4">
            <a:extLst>
              <a:ext uri="{FF2B5EF4-FFF2-40B4-BE49-F238E27FC236}">
                <a16:creationId xmlns:a16="http://schemas.microsoft.com/office/drawing/2014/main" id="{4CF3DD65-D4B6-4CBA-8F49-7C802136F513}"/>
              </a:ext>
            </a:extLst>
          </p:cNvPr>
          <p:cNvSpPr>
            <a:spLocks noGrp="1"/>
          </p:cNvSpPr>
          <p:nvPr>
            <p:ph type="sldNum" sz="quarter" idx="18"/>
          </p:nvPr>
        </p:nvSpPr>
        <p:spPr/>
        <p:txBody>
          <a:bodyPr/>
          <a:lstStyle/>
          <a:p>
            <a:fld id="{C564DEAC-083F-4EA1-9D67-84BB3A537A3E}" type="slidenum">
              <a:rPr lang="de-DE" smtClean="0"/>
              <a:pPr/>
              <a:t>‹Nr.›</a:t>
            </a:fld>
            <a:endParaRPr lang="de-DE"/>
          </a:p>
        </p:txBody>
      </p:sp>
      <p:sp>
        <p:nvSpPr>
          <p:cNvPr id="16" name="Textplatzhalter 33">
            <a:extLst>
              <a:ext uri="{FF2B5EF4-FFF2-40B4-BE49-F238E27FC236}">
                <a16:creationId xmlns:a16="http://schemas.microsoft.com/office/drawing/2014/main" id="{F4F6A13F-5E57-4B54-BFA6-0A43527F2004}"/>
              </a:ext>
            </a:extLst>
          </p:cNvPr>
          <p:cNvSpPr>
            <a:spLocks noGrp="1"/>
          </p:cNvSpPr>
          <p:nvPr>
            <p:ph type="body" sz="quarter" idx="21"/>
          </p:nvPr>
        </p:nvSpPr>
        <p:spPr>
          <a:xfrm>
            <a:off x="695326" y="6356350"/>
            <a:ext cx="5610224"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618211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4BB15FE-2D2F-4B97-B98A-CD16A1CC59A0}"/>
              </a:ext>
            </a:extLst>
          </p:cNvPr>
          <p:cNvSpPr>
            <a:spLocks noGrp="1"/>
          </p:cNvSpPr>
          <p:nvPr>
            <p:ph type="pic" idx="1"/>
          </p:nvPr>
        </p:nvSpPr>
        <p:spPr>
          <a:xfrm>
            <a:off x="0" y="1923364"/>
            <a:ext cx="8651875" cy="431039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5" name="Rectangle 14">
            <a:extLst>
              <a:ext uri="{FF2B5EF4-FFF2-40B4-BE49-F238E27FC236}">
                <a16:creationId xmlns:a16="http://schemas.microsoft.com/office/drawing/2014/main" id="{932AD0B1-3165-4B2D-B899-6312064BE865}"/>
              </a:ext>
            </a:extLst>
          </p:cNvPr>
          <p:cNvSpPr/>
          <p:nvPr userDrawn="1"/>
        </p:nvSpPr>
        <p:spPr>
          <a:xfrm>
            <a:off x="0" y="1800770"/>
            <a:ext cx="8651875" cy="11903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itle 16">
            <a:extLst>
              <a:ext uri="{FF2B5EF4-FFF2-40B4-BE49-F238E27FC236}">
                <a16:creationId xmlns:a16="http://schemas.microsoft.com/office/drawing/2014/main" id="{C3CB6C37-C5A3-4C73-9F3D-27E4BE6AAA49}"/>
              </a:ext>
            </a:extLst>
          </p:cNvPr>
          <p:cNvSpPr>
            <a:spLocks noGrp="1"/>
          </p:cNvSpPr>
          <p:nvPr>
            <p:ph type="title"/>
          </p:nvPr>
        </p:nvSpPr>
        <p:spPr>
          <a:xfrm>
            <a:off x="695325" y="365126"/>
            <a:ext cx="10801349" cy="723900"/>
          </a:xfrm>
        </p:spPr>
        <p:txBody>
          <a:bodyPr/>
          <a:lstStyle/>
          <a:p>
            <a:r>
              <a:rPr lang="en-US" dirty="0"/>
              <a:t>Click to edit Master title style</a:t>
            </a:r>
          </a:p>
        </p:txBody>
      </p:sp>
      <p:sp>
        <p:nvSpPr>
          <p:cNvPr id="20" name="Text Placeholder 8">
            <a:extLst>
              <a:ext uri="{FF2B5EF4-FFF2-40B4-BE49-F238E27FC236}">
                <a16:creationId xmlns:a16="http://schemas.microsoft.com/office/drawing/2014/main" id="{7AD510D0-BC02-41A3-BF1B-4BEBF1628E88}"/>
              </a:ext>
            </a:extLst>
          </p:cNvPr>
          <p:cNvSpPr>
            <a:spLocks noGrp="1"/>
          </p:cNvSpPr>
          <p:nvPr>
            <p:ph type="body" sz="quarter" idx="15" hasCustomPrompt="1"/>
          </p:nvPr>
        </p:nvSpPr>
        <p:spPr>
          <a:xfrm>
            <a:off x="695327" y="1089025"/>
            <a:ext cx="10801348" cy="503239"/>
          </a:xfrm>
          <a:prstGeom prst="rect">
            <a:avLst/>
          </a:prstGeom>
        </p:spPr>
        <p:txBody>
          <a:bodyPr lIns="0" tIns="36000" rIns="0" bIns="0">
            <a:noAutofit/>
          </a:bodyPr>
          <a:lstStyle>
            <a:lvl1pPr marL="0" indent="0">
              <a:buNone/>
              <a:defRPr sz="2000" b="1" i="0">
                <a:solidFill>
                  <a:srgbClr val="00B0F0"/>
                </a:solidFill>
                <a:latin typeface="+mj-lt"/>
              </a:defRPr>
            </a:lvl1pPr>
            <a:lvl2pPr marL="457178" indent="0">
              <a:buNone/>
              <a:defRPr sz="1400" b="0" i="0">
                <a:solidFill>
                  <a:srgbClr val="00B0F0"/>
                </a:solidFill>
                <a:latin typeface="HelveticaNeueLT Std Med" panose="020B0604020202020204" pitchFamily="34" charset="0"/>
              </a:defRPr>
            </a:lvl2pPr>
            <a:lvl3pPr marL="914354" indent="0">
              <a:buNone/>
              <a:defRPr sz="1200" b="0" i="0">
                <a:solidFill>
                  <a:srgbClr val="00B0F0"/>
                </a:solidFill>
                <a:latin typeface="HelveticaNeueLT Std Med" panose="020B0604020202020204" pitchFamily="34" charset="0"/>
              </a:defRPr>
            </a:lvl3pPr>
            <a:lvl4pPr marL="1371532" indent="0">
              <a:buNone/>
              <a:defRPr sz="1100" b="0" i="0">
                <a:solidFill>
                  <a:srgbClr val="00B0F0"/>
                </a:solidFill>
                <a:latin typeface="HelveticaNeueLT Std Med" panose="020B0604020202020204" pitchFamily="34" charset="0"/>
              </a:defRPr>
            </a:lvl4pPr>
            <a:lvl5pPr marL="1828709" indent="0">
              <a:buNone/>
              <a:defRPr sz="1100" b="0" i="0">
                <a:solidFill>
                  <a:srgbClr val="00B0F0"/>
                </a:solidFill>
                <a:latin typeface="HelveticaNeueLT Std Med" panose="020B0604020202020204" pitchFamily="34" charset="0"/>
              </a:defRPr>
            </a:lvl5pPr>
          </a:lstStyle>
          <a:p>
            <a:pPr lvl="0"/>
            <a:r>
              <a:rPr lang="en-US" dirty="0"/>
              <a:t>Click to edit Master subtitle style</a:t>
            </a:r>
          </a:p>
        </p:txBody>
      </p:sp>
      <p:sp>
        <p:nvSpPr>
          <p:cNvPr id="2" name="Datumsplatzhalter 1">
            <a:extLst>
              <a:ext uri="{FF2B5EF4-FFF2-40B4-BE49-F238E27FC236}">
                <a16:creationId xmlns:a16="http://schemas.microsoft.com/office/drawing/2014/main" id="{ED61675F-BC6F-4A23-9EB1-CE0952DF319B}"/>
              </a:ext>
            </a:extLst>
          </p:cNvPr>
          <p:cNvSpPr>
            <a:spLocks noGrp="1"/>
          </p:cNvSpPr>
          <p:nvPr>
            <p:ph type="dt" sz="half" idx="16"/>
          </p:nvPr>
        </p:nvSpPr>
        <p:spPr/>
        <p:txBody>
          <a:bodyPr/>
          <a:lstStyle/>
          <a:p>
            <a:endParaRPr lang="de-DE"/>
          </a:p>
        </p:txBody>
      </p:sp>
      <p:sp>
        <p:nvSpPr>
          <p:cNvPr id="4" name="Fußzeilenplatzhalter 3">
            <a:extLst>
              <a:ext uri="{FF2B5EF4-FFF2-40B4-BE49-F238E27FC236}">
                <a16:creationId xmlns:a16="http://schemas.microsoft.com/office/drawing/2014/main" id="{D4E47C82-39CB-49C1-943D-69194A0B1C60}"/>
              </a:ext>
            </a:extLst>
          </p:cNvPr>
          <p:cNvSpPr>
            <a:spLocks noGrp="1"/>
          </p:cNvSpPr>
          <p:nvPr>
            <p:ph type="ftr" sz="quarter" idx="17"/>
          </p:nvPr>
        </p:nvSpPr>
        <p:spPr/>
        <p:txBody>
          <a:bodyPr/>
          <a:lstStyle/>
          <a:p>
            <a:r>
              <a:rPr lang="de-DE" smtClean="0"/>
              <a:t>Albrecht Schmidt</a:t>
            </a:r>
            <a:endParaRPr lang="de-DE" dirty="0"/>
          </a:p>
        </p:txBody>
      </p:sp>
      <p:sp>
        <p:nvSpPr>
          <p:cNvPr id="5" name="Foliennummernplatzhalter 4">
            <a:extLst>
              <a:ext uri="{FF2B5EF4-FFF2-40B4-BE49-F238E27FC236}">
                <a16:creationId xmlns:a16="http://schemas.microsoft.com/office/drawing/2014/main" id="{015E7D11-AB38-4770-AB91-61CB403CD9D5}"/>
              </a:ext>
            </a:extLst>
          </p:cNvPr>
          <p:cNvSpPr>
            <a:spLocks noGrp="1"/>
          </p:cNvSpPr>
          <p:nvPr>
            <p:ph type="sldNum" sz="quarter" idx="18"/>
          </p:nvPr>
        </p:nvSpPr>
        <p:spPr/>
        <p:txBody>
          <a:bodyPr/>
          <a:lstStyle/>
          <a:p>
            <a:fld id="{C564DEAC-083F-4EA1-9D67-84BB3A537A3E}" type="slidenum">
              <a:rPr lang="de-DE" smtClean="0"/>
              <a:pPr/>
              <a:t>‹Nr.›</a:t>
            </a:fld>
            <a:endParaRPr lang="de-DE"/>
          </a:p>
        </p:txBody>
      </p:sp>
      <p:sp>
        <p:nvSpPr>
          <p:cNvPr id="16" name="Textplatzhalter 33">
            <a:extLst>
              <a:ext uri="{FF2B5EF4-FFF2-40B4-BE49-F238E27FC236}">
                <a16:creationId xmlns:a16="http://schemas.microsoft.com/office/drawing/2014/main" id="{F4C1A4AD-9D03-4E85-B564-9656BE5E6AE6}"/>
              </a:ext>
            </a:extLst>
          </p:cNvPr>
          <p:cNvSpPr>
            <a:spLocks noGrp="1"/>
          </p:cNvSpPr>
          <p:nvPr>
            <p:ph type="body" sz="quarter" idx="21"/>
          </p:nvPr>
        </p:nvSpPr>
        <p:spPr>
          <a:xfrm>
            <a:off x="695326" y="6356350"/>
            <a:ext cx="5610224"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3360781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2FEB98-94C9-482E-B2D1-1E5EBBCAB07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F71EF9CA-16DE-40AA-BC35-DDCB0EDB40DF}"/>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2005D478-1E0C-4E3C-B26E-DCA0722FAFFC}"/>
              </a:ext>
            </a:extLst>
          </p:cNvPr>
          <p:cNvSpPr>
            <a:spLocks noGrp="1"/>
          </p:cNvSpPr>
          <p:nvPr>
            <p:ph type="ftr" sz="quarter" idx="11"/>
          </p:nvPr>
        </p:nvSpPr>
        <p:spPr/>
        <p:txBody>
          <a:bodyPr/>
          <a:lstStyle/>
          <a:p>
            <a:r>
              <a:rPr lang="de-DE" smtClean="0"/>
              <a:t>Albrecht Schmidt</a:t>
            </a:r>
            <a:endParaRPr lang="de-DE" dirty="0"/>
          </a:p>
        </p:txBody>
      </p:sp>
      <p:sp>
        <p:nvSpPr>
          <p:cNvPr id="5" name="Foliennummernplatzhalter 4">
            <a:extLst>
              <a:ext uri="{FF2B5EF4-FFF2-40B4-BE49-F238E27FC236}">
                <a16:creationId xmlns:a16="http://schemas.microsoft.com/office/drawing/2014/main" id="{9AC453C7-A396-4A2D-A2E5-8E461029793D}"/>
              </a:ext>
            </a:extLst>
          </p:cNvPr>
          <p:cNvSpPr>
            <a:spLocks noGrp="1"/>
          </p:cNvSpPr>
          <p:nvPr>
            <p:ph type="sldNum" sz="quarter" idx="12"/>
          </p:nvPr>
        </p:nvSpPr>
        <p:spPr/>
        <p:txBody>
          <a:bodyPr/>
          <a:lstStyle/>
          <a:p>
            <a:fld id="{C564DEAC-083F-4EA1-9D67-84BB3A537A3E}" type="slidenum">
              <a:rPr lang="de-DE" smtClean="0"/>
              <a:pPr/>
              <a:t>‹Nr.›</a:t>
            </a:fld>
            <a:endParaRPr lang="de-DE" dirty="0"/>
          </a:p>
        </p:txBody>
      </p:sp>
    </p:spTree>
    <p:extLst>
      <p:ext uri="{BB962C8B-B14F-4D97-AF65-F5344CB8AC3E}">
        <p14:creationId xmlns:p14="http://schemas.microsoft.com/office/powerpoint/2010/main" val="3001902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ff-scr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2FEB98-94C9-482E-B2D1-1E5EBBCAB079}"/>
              </a:ext>
            </a:extLst>
          </p:cNvPr>
          <p:cNvSpPr>
            <a:spLocks noGrp="1"/>
          </p:cNvSpPr>
          <p:nvPr>
            <p:ph type="title"/>
          </p:nvPr>
        </p:nvSpPr>
        <p:spPr>
          <a:xfrm>
            <a:off x="695325" y="-422031"/>
            <a:ext cx="10801349" cy="399705"/>
          </a:xfrm>
        </p:spPr>
        <p:txBody>
          <a:bodyPr/>
          <a:lstStyle>
            <a:lvl1pPr>
              <a:defRPr sz="2000"/>
            </a:lvl1pPr>
          </a:lstStyle>
          <a:p>
            <a:r>
              <a:rPr lang="de-DE"/>
              <a:t>Mastertitelformat bearbeiten</a:t>
            </a:r>
          </a:p>
        </p:txBody>
      </p:sp>
      <p:sp>
        <p:nvSpPr>
          <p:cNvPr id="3" name="Datumsplatzhalter 2">
            <a:extLst>
              <a:ext uri="{FF2B5EF4-FFF2-40B4-BE49-F238E27FC236}">
                <a16:creationId xmlns:a16="http://schemas.microsoft.com/office/drawing/2014/main" id="{F71EF9CA-16DE-40AA-BC35-DDCB0EDB40DF}"/>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2005D478-1E0C-4E3C-B26E-DCA0722FAFFC}"/>
              </a:ext>
            </a:extLst>
          </p:cNvPr>
          <p:cNvSpPr>
            <a:spLocks noGrp="1"/>
          </p:cNvSpPr>
          <p:nvPr>
            <p:ph type="ftr" sz="quarter" idx="11"/>
          </p:nvPr>
        </p:nvSpPr>
        <p:spPr/>
        <p:txBody>
          <a:bodyPr/>
          <a:lstStyle/>
          <a:p>
            <a:r>
              <a:rPr lang="de-DE" smtClean="0"/>
              <a:t>Albrecht Schmidt</a:t>
            </a:r>
            <a:endParaRPr lang="de-DE" dirty="0"/>
          </a:p>
        </p:txBody>
      </p:sp>
      <p:sp>
        <p:nvSpPr>
          <p:cNvPr id="5" name="Foliennummernplatzhalter 4">
            <a:extLst>
              <a:ext uri="{FF2B5EF4-FFF2-40B4-BE49-F238E27FC236}">
                <a16:creationId xmlns:a16="http://schemas.microsoft.com/office/drawing/2014/main" id="{9AC453C7-A396-4A2D-A2E5-8E461029793D}"/>
              </a:ext>
            </a:extLst>
          </p:cNvPr>
          <p:cNvSpPr>
            <a:spLocks noGrp="1"/>
          </p:cNvSpPr>
          <p:nvPr>
            <p:ph type="sldNum" sz="quarter" idx="12"/>
          </p:nvPr>
        </p:nvSpPr>
        <p:spPr/>
        <p:txBody>
          <a:bodyPr/>
          <a:lstStyle/>
          <a:p>
            <a:fld id="{C564DEAC-083F-4EA1-9D67-84BB3A537A3E}" type="slidenum">
              <a:rPr lang="de-DE" smtClean="0"/>
              <a:pPr/>
              <a:t>‹Nr.›</a:t>
            </a:fld>
            <a:endParaRPr lang="de-DE" dirty="0"/>
          </a:p>
        </p:txBody>
      </p:sp>
      <p:sp>
        <p:nvSpPr>
          <p:cNvPr id="6" name="Textplatzhalter 33">
            <a:extLst>
              <a:ext uri="{FF2B5EF4-FFF2-40B4-BE49-F238E27FC236}">
                <a16:creationId xmlns:a16="http://schemas.microsoft.com/office/drawing/2014/main" id="{1CC2D235-C613-4A23-9CE8-CC0F66C7F019}"/>
              </a:ext>
            </a:extLst>
          </p:cNvPr>
          <p:cNvSpPr>
            <a:spLocks noGrp="1"/>
          </p:cNvSpPr>
          <p:nvPr>
            <p:ph type="body" sz="quarter" idx="21"/>
          </p:nvPr>
        </p:nvSpPr>
        <p:spPr>
          <a:xfrm>
            <a:off x="695325" y="6356350"/>
            <a:ext cx="5610225"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47418024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0057C3-E1B6-4280-AFCA-CC8AA7FC4FD8}"/>
              </a:ext>
            </a:extLst>
          </p:cNvPr>
          <p:cNvSpPr>
            <a:spLocks noGrp="1"/>
          </p:cNvSpPr>
          <p:nvPr>
            <p:ph type="title"/>
          </p:nvPr>
        </p:nvSpPr>
        <p:spPr>
          <a:xfrm>
            <a:off x="695327" y="115888"/>
            <a:ext cx="7956548" cy="973137"/>
          </a:xfrm>
          <a:prstGeom prst="rect">
            <a:avLst/>
          </a:prstGeom>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8">
            <a:extLst>
              <a:ext uri="{FF2B5EF4-FFF2-40B4-BE49-F238E27FC236}">
                <a16:creationId xmlns:a16="http://schemas.microsoft.com/office/drawing/2014/main" id="{3D9047DF-64CB-4B9C-95ED-E6ECC29134DE}"/>
              </a:ext>
            </a:extLst>
          </p:cNvPr>
          <p:cNvSpPr>
            <a:spLocks noGrp="1"/>
          </p:cNvSpPr>
          <p:nvPr>
            <p:ph type="body" sz="quarter" idx="13"/>
          </p:nvPr>
        </p:nvSpPr>
        <p:spPr>
          <a:xfrm>
            <a:off x="695324" y="1592264"/>
            <a:ext cx="7956551" cy="4537074"/>
          </a:xfrm>
          <a:prstGeom prst="rect">
            <a:avLst/>
          </a:prstGeom>
        </p:spPr>
        <p:txBody>
          <a:bodyPr/>
          <a:lstStyle>
            <a:lvl1pPr defTabSz="284400">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8">
            <a:extLst>
              <a:ext uri="{FF2B5EF4-FFF2-40B4-BE49-F238E27FC236}">
                <a16:creationId xmlns:a16="http://schemas.microsoft.com/office/drawing/2014/main" id="{932D37C9-8C47-46F1-90DE-4D249E5D2F91}"/>
              </a:ext>
            </a:extLst>
          </p:cNvPr>
          <p:cNvSpPr>
            <a:spLocks noGrp="1"/>
          </p:cNvSpPr>
          <p:nvPr>
            <p:ph type="body" sz="quarter" idx="15" hasCustomPrompt="1"/>
          </p:nvPr>
        </p:nvSpPr>
        <p:spPr>
          <a:xfrm>
            <a:off x="695326" y="1089025"/>
            <a:ext cx="7956549" cy="503239"/>
          </a:xfrm>
          <a:prstGeom prst="rect">
            <a:avLst/>
          </a:prstGeom>
        </p:spPr>
        <p:txBody>
          <a:bodyPr lIns="0" tIns="36000" rIns="0" bIns="0">
            <a:noAutofit/>
          </a:bodyPr>
          <a:lstStyle>
            <a:lvl1pPr marL="0" indent="0">
              <a:buNone/>
              <a:defRPr sz="2000" b="1" i="0">
                <a:solidFill>
                  <a:srgbClr val="00B0F0"/>
                </a:solidFill>
                <a:latin typeface="+mj-lt"/>
              </a:defRPr>
            </a:lvl1pPr>
            <a:lvl2pPr marL="457178" indent="0">
              <a:buNone/>
              <a:defRPr sz="1400" b="0" i="0">
                <a:solidFill>
                  <a:srgbClr val="00B0F0"/>
                </a:solidFill>
                <a:latin typeface="HelveticaNeueLT Std Med" panose="020B0604020202020204" pitchFamily="34" charset="0"/>
              </a:defRPr>
            </a:lvl2pPr>
            <a:lvl3pPr marL="914354" indent="0">
              <a:buNone/>
              <a:defRPr sz="1200" b="0" i="0">
                <a:solidFill>
                  <a:srgbClr val="00B0F0"/>
                </a:solidFill>
                <a:latin typeface="HelveticaNeueLT Std Med" panose="020B0604020202020204" pitchFamily="34" charset="0"/>
              </a:defRPr>
            </a:lvl3pPr>
            <a:lvl4pPr marL="1371532" indent="0">
              <a:buNone/>
              <a:defRPr sz="1100" b="0" i="0">
                <a:solidFill>
                  <a:srgbClr val="00B0F0"/>
                </a:solidFill>
                <a:latin typeface="HelveticaNeueLT Std Med" panose="020B0604020202020204" pitchFamily="34" charset="0"/>
              </a:defRPr>
            </a:lvl4pPr>
            <a:lvl5pPr marL="1828709" indent="0">
              <a:buNone/>
              <a:defRPr sz="1100" b="0" i="0">
                <a:solidFill>
                  <a:srgbClr val="00B0F0"/>
                </a:solidFill>
                <a:latin typeface="HelveticaNeueLT Std Med" panose="020B0604020202020204" pitchFamily="34" charset="0"/>
              </a:defRPr>
            </a:lvl5pPr>
          </a:lstStyle>
          <a:p>
            <a:pPr lvl="0"/>
            <a:r>
              <a:rPr lang="en-US" dirty="0"/>
              <a:t>Click to edit Master subtitle style</a:t>
            </a:r>
          </a:p>
        </p:txBody>
      </p:sp>
      <p:sp>
        <p:nvSpPr>
          <p:cNvPr id="11" name="Textplatzhalter 33">
            <a:extLst>
              <a:ext uri="{FF2B5EF4-FFF2-40B4-BE49-F238E27FC236}">
                <a16:creationId xmlns:a16="http://schemas.microsoft.com/office/drawing/2014/main" id="{1CC2D235-C613-4A23-9CE8-CC0F66C7F019}"/>
              </a:ext>
            </a:extLst>
          </p:cNvPr>
          <p:cNvSpPr>
            <a:spLocks noGrp="1"/>
          </p:cNvSpPr>
          <p:nvPr>
            <p:ph type="body" sz="quarter" idx="21"/>
          </p:nvPr>
        </p:nvSpPr>
        <p:spPr>
          <a:xfrm>
            <a:off x="695325" y="6356350"/>
            <a:ext cx="5610225"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6" name="Fußzeilenplatzhalter 5">
            <a:extLst>
              <a:ext uri="{FF2B5EF4-FFF2-40B4-BE49-F238E27FC236}">
                <a16:creationId xmlns:a16="http://schemas.microsoft.com/office/drawing/2014/main" id="{49B7E09D-1A2C-4AFD-A321-1D82FF3C9B34}"/>
              </a:ext>
            </a:extLst>
          </p:cNvPr>
          <p:cNvSpPr>
            <a:spLocks noGrp="1"/>
          </p:cNvSpPr>
          <p:nvPr>
            <p:ph type="ftr" sz="quarter" idx="23"/>
          </p:nvPr>
        </p:nvSpPr>
        <p:spPr/>
        <p:txBody>
          <a:bodyPr/>
          <a:lstStyle>
            <a:lvl1pPr>
              <a:defRPr/>
            </a:lvl1pPr>
          </a:lstStyle>
          <a:p>
            <a:r>
              <a:rPr lang="de-DE" dirty="0" smtClean="0"/>
              <a:t>Albrecht Schmidt</a:t>
            </a:r>
            <a:endParaRPr lang="de-DE" dirty="0"/>
          </a:p>
        </p:txBody>
      </p:sp>
      <p:sp>
        <p:nvSpPr>
          <p:cNvPr id="8" name="Foliennummernplatzhalter 7">
            <a:extLst>
              <a:ext uri="{FF2B5EF4-FFF2-40B4-BE49-F238E27FC236}">
                <a16:creationId xmlns:a16="http://schemas.microsoft.com/office/drawing/2014/main" id="{5605FDB6-1F62-4B0D-821E-1DDA79D24034}"/>
              </a:ext>
            </a:extLst>
          </p:cNvPr>
          <p:cNvSpPr>
            <a:spLocks noGrp="1"/>
          </p:cNvSpPr>
          <p:nvPr>
            <p:ph type="sldNum" sz="quarter" idx="24"/>
          </p:nvPr>
        </p:nvSpPr>
        <p:spPr/>
        <p:txBody>
          <a:bodyPr/>
          <a:lstStyle/>
          <a:p>
            <a:fld id="{C564DEAC-083F-4EA1-9D67-84BB3A537A3E}" type="slidenum">
              <a:rPr lang="de-DE" smtClean="0"/>
              <a:pPr/>
              <a:t>‹Nr.›</a:t>
            </a:fld>
            <a:endParaRPr lang="de-DE" dirty="0"/>
          </a:p>
        </p:txBody>
      </p:sp>
    </p:spTree>
    <p:extLst>
      <p:ext uri="{BB962C8B-B14F-4D97-AF65-F5344CB8AC3E}">
        <p14:creationId xmlns:p14="http://schemas.microsoft.com/office/powerpoint/2010/main" val="421790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0057C3-E1B6-4280-AFCA-CC8AA7FC4FD8}"/>
              </a:ext>
            </a:extLst>
          </p:cNvPr>
          <p:cNvSpPr>
            <a:spLocks noGrp="1"/>
          </p:cNvSpPr>
          <p:nvPr>
            <p:ph type="title"/>
          </p:nvPr>
        </p:nvSpPr>
        <p:spPr>
          <a:xfrm>
            <a:off x="702623" y="115888"/>
            <a:ext cx="10794052" cy="973137"/>
          </a:xfrm>
          <a:prstGeom prst="rect">
            <a:avLst/>
          </a:prstGeom>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8">
            <a:extLst>
              <a:ext uri="{FF2B5EF4-FFF2-40B4-BE49-F238E27FC236}">
                <a16:creationId xmlns:a16="http://schemas.microsoft.com/office/drawing/2014/main" id="{3D9047DF-64CB-4B9C-95ED-E6ECC29134DE}"/>
              </a:ext>
            </a:extLst>
          </p:cNvPr>
          <p:cNvSpPr>
            <a:spLocks noGrp="1"/>
          </p:cNvSpPr>
          <p:nvPr>
            <p:ph type="body" sz="quarter" idx="13"/>
          </p:nvPr>
        </p:nvSpPr>
        <p:spPr>
          <a:xfrm>
            <a:off x="702623" y="1592264"/>
            <a:ext cx="3806041" cy="4537074"/>
          </a:xfrm>
          <a:prstGeom prst="rect">
            <a:avLst/>
          </a:prstGeom>
        </p:spPr>
        <p:txBody>
          <a:bodyPr/>
          <a:lstStyle>
            <a:lvl1pPr defTabSz="284400">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8">
            <a:extLst>
              <a:ext uri="{FF2B5EF4-FFF2-40B4-BE49-F238E27FC236}">
                <a16:creationId xmlns:a16="http://schemas.microsoft.com/office/drawing/2014/main" id="{932D37C9-8C47-46F1-90DE-4D249E5D2F91}"/>
              </a:ext>
            </a:extLst>
          </p:cNvPr>
          <p:cNvSpPr>
            <a:spLocks noGrp="1"/>
          </p:cNvSpPr>
          <p:nvPr>
            <p:ph type="body" sz="quarter" idx="15" hasCustomPrompt="1"/>
          </p:nvPr>
        </p:nvSpPr>
        <p:spPr>
          <a:xfrm>
            <a:off x="702623" y="1089025"/>
            <a:ext cx="7949252" cy="503239"/>
          </a:xfrm>
          <a:prstGeom prst="rect">
            <a:avLst/>
          </a:prstGeom>
        </p:spPr>
        <p:txBody>
          <a:bodyPr lIns="0" tIns="36000" rIns="0" bIns="0">
            <a:noAutofit/>
          </a:bodyPr>
          <a:lstStyle>
            <a:lvl1pPr marL="0" indent="0">
              <a:buNone/>
              <a:defRPr sz="2000" b="1" i="0">
                <a:solidFill>
                  <a:srgbClr val="00B0F0"/>
                </a:solidFill>
                <a:latin typeface="+mj-lt"/>
              </a:defRPr>
            </a:lvl1pPr>
            <a:lvl2pPr marL="457178" indent="0">
              <a:buNone/>
              <a:defRPr sz="1400" b="0" i="0">
                <a:solidFill>
                  <a:srgbClr val="00B0F0"/>
                </a:solidFill>
                <a:latin typeface="HelveticaNeueLT Std Med" panose="020B0604020202020204" pitchFamily="34" charset="0"/>
              </a:defRPr>
            </a:lvl2pPr>
            <a:lvl3pPr marL="914354" indent="0">
              <a:buNone/>
              <a:defRPr sz="1200" b="0" i="0">
                <a:solidFill>
                  <a:srgbClr val="00B0F0"/>
                </a:solidFill>
                <a:latin typeface="HelveticaNeueLT Std Med" panose="020B0604020202020204" pitchFamily="34" charset="0"/>
              </a:defRPr>
            </a:lvl3pPr>
            <a:lvl4pPr marL="1371532" indent="0">
              <a:buNone/>
              <a:defRPr sz="1100" b="0" i="0">
                <a:solidFill>
                  <a:srgbClr val="00B0F0"/>
                </a:solidFill>
                <a:latin typeface="HelveticaNeueLT Std Med" panose="020B0604020202020204" pitchFamily="34" charset="0"/>
              </a:defRPr>
            </a:lvl4pPr>
            <a:lvl5pPr marL="1828709" indent="0">
              <a:buNone/>
              <a:defRPr sz="1100" b="0" i="0">
                <a:solidFill>
                  <a:srgbClr val="00B0F0"/>
                </a:solidFill>
                <a:latin typeface="HelveticaNeueLT Std Med" panose="020B0604020202020204" pitchFamily="34" charset="0"/>
              </a:defRPr>
            </a:lvl5pPr>
          </a:lstStyle>
          <a:p>
            <a:pPr lvl="0"/>
            <a:r>
              <a:rPr lang="en-US" dirty="0"/>
              <a:t>Click to edit Master subtitle style</a:t>
            </a:r>
          </a:p>
        </p:txBody>
      </p:sp>
      <p:sp>
        <p:nvSpPr>
          <p:cNvPr id="8" name="Content Placeholder 2">
            <a:extLst>
              <a:ext uri="{FF2B5EF4-FFF2-40B4-BE49-F238E27FC236}">
                <a16:creationId xmlns:a16="http://schemas.microsoft.com/office/drawing/2014/main" id="{97FF797D-D68B-448F-9EF9-8565E16D3A99}"/>
              </a:ext>
            </a:extLst>
          </p:cNvPr>
          <p:cNvSpPr>
            <a:spLocks noGrp="1"/>
          </p:cNvSpPr>
          <p:nvPr>
            <p:ph idx="1"/>
          </p:nvPr>
        </p:nvSpPr>
        <p:spPr>
          <a:xfrm>
            <a:off x="4656138" y="1592264"/>
            <a:ext cx="3884592" cy="4537073"/>
          </a:xfrm>
          <a:prstGeom prst="rect">
            <a:avLst/>
          </a:prstGeom>
        </p:spPr>
        <p:txBody>
          <a:bodyPr/>
          <a:lstStyle>
            <a:lvl2pPr defTabSz="687600">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platzhalter 33">
            <a:extLst>
              <a:ext uri="{FF2B5EF4-FFF2-40B4-BE49-F238E27FC236}">
                <a16:creationId xmlns:a16="http://schemas.microsoft.com/office/drawing/2014/main" id="{CF808356-F1D3-4E54-96FE-067E9605134F}"/>
              </a:ext>
            </a:extLst>
          </p:cNvPr>
          <p:cNvSpPr>
            <a:spLocks noGrp="1"/>
          </p:cNvSpPr>
          <p:nvPr>
            <p:ph type="body" sz="quarter" idx="21"/>
          </p:nvPr>
        </p:nvSpPr>
        <p:spPr>
          <a:xfrm>
            <a:off x="695325" y="6356350"/>
            <a:ext cx="5610225"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3" name="Fußzeilenplatzhalter 2">
            <a:extLst>
              <a:ext uri="{FF2B5EF4-FFF2-40B4-BE49-F238E27FC236}">
                <a16:creationId xmlns:a16="http://schemas.microsoft.com/office/drawing/2014/main" id="{20C33625-2406-4F76-A793-8CCD27FB720C}"/>
              </a:ext>
            </a:extLst>
          </p:cNvPr>
          <p:cNvSpPr>
            <a:spLocks noGrp="1"/>
          </p:cNvSpPr>
          <p:nvPr>
            <p:ph type="ftr" sz="quarter" idx="23"/>
          </p:nvPr>
        </p:nvSpPr>
        <p:spPr/>
        <p:txBody>
          <a:bodyPr/>
          <a:lstStyle/>
          <a:p>
            <a:r>
              <a:rPr lang="de-DE" dirty="0" smtClean="0"/>
              <a:t>Albrecht Schmidt</a:t>
            </a:r>
            <a:endParaRPr lang="de-DE" dirty="0"/>
          </a:p>
        </p:txBody>
      </p:sp>
      <p:sp>
        <p:nvSpPr>
          <p:cNvPr id="11" name="Foliennummernplatzhalter 10">
            <a:extLst>
              <a:ext uri="{FF2B5EF4-FFF2-40B4-BE49-F238E27FC236}">
                <a16:creationId xmlns:a16="http://schemas.microsoft.com/office/drawing/2014/main" id="{2A0482F7-AF8F-4B8B-9F26-77EADFAB94AF}"/>
              </a:ext>
            </a:extLst>
          </p:cNvPr>
          <p:cNvSpPr>
            <a:spLocks noGrp="1"/>
          </p:cNvSpPr>
          <p:nvPr>
            <p:ph type="sldNum" sz="quarter" idx="24"/>
          </p:nvPr>
        </p:nvSpPr>
        <p:spPr/>
        <p:txBody>
          <a:bodyPr/>
          <a:lstStyle/>
          <a:p>
            <a:fld id="{C564DEAC-083F-4EA1-9D67-84BB3A537A3E}" type="slidenum">
              <a:rPr lang="de-DE" smtClean="0"/>
              <a:pPr/>
              <a:t>‹Nr.›</a:t>
            </a:fld>
            <a:endParaRPr lang="de-DE" dirty="0"/>
          </a:p>
        </p:txBody>
      </p:sp>
    </p:spTree>
    <p:extLst>
      <p:ext uri="{BB962C8B-B14F-4D97-AF65-F5344CB8AC3E}">
        <p14:creationId xmlns:p14="http://schemas.microsoft.com/office/powerpoint/2010/main" val="2224797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0057C3-E1B6-4280-AFCA-CC8AA7FC4FD8}"/>
              </a:ext>
            </a:extLst>
          </p:cNvPr>
          <p:cNvSpPr>
            <a:spLocks noGrp="1"/>
          </p:cNvSpPr>
          <p:nvPr>
            <p:ph type="title"/>
          </p:nvPr>
        </p:nvSpPr>
        <p:spPr>
          <a:xfrm>
            <a:off x="695327" y="115888"/>
            <a:ext cx="10801348" cy="973137"/>
          </a:xfrm>
          <a:prstGeom prst="rect">
            <a:avLst/>
          </a:prstGeom>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8">
            <a:extLst>
              <a:ext uri="{FF2B5EF4-FFF2-40B4-BE49-F238E27FC236}">
                <a16:creationId xmlns:a16="http://schemas.microsoft.com/office/drawing/2014/main" id="{3D9047DF-64CB-4B9C-95ED-E6ECC29134DE}"/>
              </a:ext>
            </a:extLst>
          </p:cNvPr>
          <p:cNvSpPr>
            <a:spLocks noGrp="1"/>
          </p:cNvSpPr>
          <p:nvPr>
            <p:ph type="body" sz="quarter" idx="13"/>
          </p:nvPr>
        </p:nvSpPr>
        <p:spPr>
          <a:xfrm>
            <a:off x="695327" y="1268412"/>
            <a:ext cx="10801348" cy="4860926"/>
          </a:xfrm>
          <a:prstGeom prst="rect">
            <a:avLst/>
          </a:prstGeom>
        </p:spPr>
        <p:txBody>
          <a:bodyPr/>
          <a:lstStyle>
            <a:lvl1pPr defTabSz="284400">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platzhalter 33">
            <a:extLst>
              <a:ext uri="{FF2B5EF4-FFF2-40B4-BE49-F238E27FC236}">
                <a16:creationId xmlns:a16="http://schemas.microsoft.com/office/drawing/2014/main" id="{4670F045-806E-425A-86B4-32E0D5E863AA}"/>
              </a:ext>
            </a:extLst>
          </p:cNvPr>
          <p:cNvSpPr>
            <a:spLocks noGrp="1"/>
          </p:cNvSpPr>
          <p:nvPr>
            <p:ph type="body" sz="quarter" idx="21"/>
          </p:nvPr>
        </p:nvSpPr>
        <p:spPr>
          <a:xfrm>
            <a:off x="695325" y="6356350"/>
            <a:ext cx="5610225"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5" name="Fußzeilenplatzhalter 4">
            <a:extLst>
              <a:ext uri="{FF2B5EF4-FFF2-40B4-BE49-F238E27FC236}">
                <a16:creationId xmlns:a16="http://schemas.microsoft.com/office/drawing/2014/main" id="{7BAE4930-1E0B-4443-8FCC-3EF9232EF91C}"/>
              </a:ext>
            </a:extLst>
          </p:cNvPr>
          <p:cNvSpPr>
            <a:spLocks noGrp="1"/>
          </p:cNvSpPr>
          <p:nvPr>
            <p:ph type="ftr" sz="quarter" idx="23"/>
          </p:nvPr>
        </p:nvSpPr>
        <p:spPr/>
        <p:txBody>
          <a:bodyPr/>
          <a:lstStyle/>
          <a:p>
            <a:r>
              <a:rPr lang="de-DE" dirty="0" smtClean="0"/>
              <a:t>Albrecht Schmidt</a:t>
            </a:r>
            <a:endParaRPr lang="de-DE" dirty="0"/>
          </a:p>
        </p:txBody>
      </p:sp>
      <p:sp>
        <p:nvSpPr>
          <p:cNvPr id="6" name="Foliennummernplatzhalter 5">
            <a:extLst>
              <a:ext uri="{FF2B5EF4-FFF2-40B4-BE49-F238E27FC236}">
                <a16:creationId xmlns:a16="http://schemas.microsoft.com/office/drawing/2014/main" id="{8939AC7A-0B0A-4434-9B1F-404C0CCD4F1C}"/>
              </a:ext>
            </a:extLst>
          </p:cNvPr>
          <p:cNvSpPr>
            <a:spLocks noGrp="1"/>
          </p:cNvSpPr>
          <p:nvPr>
            <p:ph type="sldNum" sz="quarter" idx="24"/>
          </p:nvPr>
        </p:nvSpPr>
        <p:spPr/>
        <p:txBody>
          <a:bodyPr/>
          <a:lstStyle/>
          <a:p>
            <a:fld id="{C564DEAC-083F-4EA1-9D67-84BB3A537A3E}" type="slidenum">
              <a:rPr lang="de-DE" smtClean="0"/>
              <a:pPr/>
              <a:t>‹Nr.›</a:t>
            </a:fld>
            <a:endParaRPr lang="de-DE" dirty="0"/>
          </a:p>
        </p:txBody>
      </p:sp>
    </p:spTree>
    <p:extLst>
      <p:ext uri="{BB962C8B-B14F-4D97-AF65-F5344CB8AC3E}">
        <p14:creationId xmlns:p14="http://schemas.microsoft.com/office/powerpoint/2010/main" val="355837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F9339-D1CD-4C3D-9D0E-B6D872D3DEE3}"/>
              </a:ext>
            </a:extLst>
          </p:cNvPr>
          <p:cNvSpPr>
            <a:spLocks noGrp="1"/>
          </p:cNvSpPr>
          <p:nvPr>
            <p:ph type="title"/>
          </p:nvPr>
        </p:nvSpPr>
        <p:spPr>
          <a:xfrm>
            <a:off x="695325" y="1089026"/>
            <a:ext cx="10801349" cy="2879724"/>
          </a:xfrm>
          <a:prstGeom prst="rect">
            <a:avLst/>
          </a:prstGeom>
        </p:spPr>
        <p:txBody>
          <a:bodyPr anchor="b">
            <a:normAutofit/>
          </a:bodyPr>
          <a:lstStyle>
            <a:lvl1pPr>
              <a:defRPr sz="3600"/>
            </a:lvl1pPr>
          </a:lstStyle>
          <a:p>
            <a:r>
              <a:rPr lang="en-US" dirty="0"/>
              <a:t>Click to edit Master title style</a:t>
            </a:r>
          </a:p>
        </p:txBody>
      </p:sp>
      <p:sp>
        <p:nvSpPr>
          <p:cNvPr id="3" name="Text Placeholder 2">
            <a:extLst>
              <a:ext uri="{FF2B5EF4-FFF2-40B4-BE49-F238E27FC236}">
                <a16:creationId xmlns:a16="http://schemas.microsoft.com/office/drawing/2014/main" id="{F518CBDE-B184-4EA4-86DB-E669BB3BB899}"/>
              </a:ext>
            </a:extLst>
          </p:cNvPr>
          <p:cNvSpPr>
            <a:spLocks noGrp="1"/>
          </p:cNvSpPr>
          <p:nvPr>
            <p:ph type="body" idx="1"/>
          </p:nvPr>
        </p:nvSpPr>
        <p:spPr>
          <a:xfrm>
            <a:off x="695325" y="4089747"/>
            <a:ext cx="10801349" cy="2039591"/>
          </a:xfrm>
          <a:prstGeom prst="rect">
            <a:avLst/>
          </a:prstGeom>
        </p:spPr>
        <p:txBody>
          <a:bodyPr lIns="0"/>
          <a:lstStyle>
            <a:lvl1pPr marL="0" indent="0">
              <a:lnSpc>
                <a:spcPct val="100000"/>
              </a:lnSpc>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Textplatzhalter 33">
            <a:extLst>
              <a:ext uri="{FF2B5EF4-FFF2-40B4-BE49-F238E27FC236}">
                <a16:creationId xmlns:a16="http://schemas.microsoft.com/office/drawing/2014/main" id="{4AFD0E6B-074F-4856-ADAE-6AFDE0AD3B83}"/>
              </a:ext>
            </a:extLst>
          </p:cNvPr>
          <p:cNvSpPr>
            <a:spLocks noGrp="1"/>
          </p:cNvSpPr>
          <p:nvPr>
            <p:ph type="body" sz="quarter" idx="21"/>
          </p:nvPr>
        </p:nvSpPr>
        <p:spPr>
          <a:xfrm>
            <a:off x="695326" y="6356350"/>
            <a:ext cx="8306434"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5" name="Fußzeilenplatzhalter 4">
            <a:extLst>
              <a:ext uri="{FF2B5EF4-FFF2-40B4-BE49-F238E27FC236}">
                <a16:creationId xmlns:a16="http://schemas.microsoft.com/office/drawing/2014/main" id="{720564B3-250D-42F0-9534-FD2B09C5F1B4}"/>
              </a:ext>
            </a:extLst>
          </p:cNvPr>
          <p:cNvSpPr>
            <a:spLocks noGrp="1"/>
          </p:cNvSpPr>
          <p:nvPr>
            <p:ph type="ftr" sz="quarter" idx="23"/>
          </p:nvPr>
        </p:nvSpPr>
        <p:spPr/>
        <p:txBody>
          <a:bodyPr/>
          <a:lstStyle/>
          <a:p>
            <a:r>
              <a:rPr lang="de-DE" dirty="0" smtClean="0"/>
              <a:t>Albrecht Schmidt</a:t>
            </a:r>
            <a:endParaRPr lang="de-DE" dirty="0"/>
          </a:p>
        </p:txBody>
      </p:sp>
      <p:sp>
        <p:nvSpPr>
          <p:cNvPr id="6" name="Foliennummernplatzhalter 5">
            <a:extLst>
              <a:ext uri="{FF2B5EF4-FFF2-40B4-BE49-F238E27FC236}">
                <a16:creationId xmlns:a16="http://schemas.microsoft.com/office/drawing/2014/main" id="{0C36E6DB-4130-41F6-84C1-5598BFB23A9F}"/>
              </a:ext>
            </a:extLst>
          </p:cNvPr>
          <p:cNvSpPr>
            <a:spLocks noGrp="1"/>
          </p:cNvSpPr>
          <p:nvPr>
            <p:ph type="sldNum" sz="quarter" idx="24"/>
          </p:nvPr>
        </p:nvSpPr>
        <p:spPr/>
        <p:txBody>
          <a:bodyPr/>
          <a:lstStyle/>
          <a:p>
            <a:fld id="{C564DEAC-083F-4EA1-9D67-84BB3A537A3E}" type="slidenum">
              <a:rPr lang="de-DE" smtClean="0"/>
              <a:pPr/>
              <a:t>‹Nr.›</a:t>
            </a:fld>
            <a:endParaRPr lang="de-DE" dirty="0"/>
          </a:p>
        </p:txBody>
      </p:sp>
    </p:spTree>
    <p:extLst>
      <p:ext uri="{BB962C8B-B14F-4D97-AF65-F5344CB8AC3E}">
        <p14:creationId xmlns:p14="http://schemas.microsoft.com/office/powerpoint/2010/main" val="4147752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Fußzeilenplatzhalter 7">
            <a:extLst>
              <a:ext uri="{FF2B5EF4-FFF2-40B4-BE49-F238E27FC236}">
                <a16:creationId xmlns:a16="http://schemas.microsoft.com/office/drawing/2014/main" id="{BCA537D9-DB87-462B-9880-94A85866FA1A}"/>
              </a:ext>
            </a:extLst>
          </p:cNvPr>
          <p:cNvSpPr>
            <a:spLocks noGrp="1"/>
          </p:cNvSpPr>
          <p:nvPr>
            <p:ph type="ftr" sz="quarter" idx="11"/>
          </p:nvPr>
        </p:nvSpPr>
        <p:spPr/>
        <p:txBody>
          <a:bodyPr/>
          <a:lstStyle/>
          <a:p>
            <a:r>
              <a:rPr lang="de-DE" dirty="0" smtClean="0"/>
              <a:t>Albrecht Schmidt</a:t>
            </a:r>
            <a:endParaRPr lang="de-DE" dirty="0"/>
          </a:p>
        </p:txBody>
      </p:sp>
      <p:sp>
        <p:nvSpPr>
          <p:cNvPr id="9" name="Foliennummernplatzhalter 8">
            <a:extLst>
              <a:ext uri="{FF2B5EF4-FFF2-40B4-BE49-F238E27FC236}">
                <a16:creationId xmlns:a16="http://schemas.microsoft.com/office/drawing/2014/main" id="{816211B0-F335-4163-9F0F-D0713D573512}"/>
              </a:ext>
            </a:extLst>
          </p:cNvPr>
          <p:cNvSpPr>
            <a:spLocks noGrp="1"/>
          </p:cNvSpPr>
          <p:nvPr>
            <p:ph type="sldNum" sz="quarter" idx="12"/>
          </p:nvPr>
        </p:nvSpPr>
        <p:spPr/>
        <p:txBody>
          <a:bodyPr/>
          <a:lstStyle/>
          <a:p>
            <a:fld id="{C564DEAC-083F-4EA1-9D67-84BB3A537A3E}" type="slidenum">
              <a:rPr lang="de-DE" smtClean="0"/>
              <a:pPr/>
              <a:t>‹Nr.›</a:t>
            </a:fld>
            <a:endParaRPr lang="de-DE"/>
          </a:p>
        </p:txBody>
      </p:sp>
      <p:sp>
        <p:nvSpPr>
          <p:cNvPr id="11" name="Textplatzhalter 33">
            <a:extLst>
              <a:ext uri="{FF2B5EF4-FFF2-40B4-BE49-F238E27FC236}">
                <a16:creationId xmlns:a16="http://schemas.microsoft.com/office/drawing/2014/main" id="{25091D95-C517-4494-818D-3614D52BC38C}"/>
              </a:ext>
            </a:extLst>
          </p:cNvPr>
          <p:cNvSpPr>
            <a:spLocks noGrp="1"/>
          </p:cNvSpPr>
          <p:nvPr>
            <p:ph type="body" sz="quarter" idx="21"/>
          </p:nvPr>
        </p:nvSpPr>
        <p:spPr>
          <a:xfrm>
            <a:off x="695326" y="6356350"/>
            <a:ext cx="5610224"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3" name="Picture Placeholder 2">
            <a:extLst>
              <a:ext uri="{FF2B5EF4-FFF2-40B4-BE49-F238E27FC236}">
                <a16:creationId xmlns:a16="http://schemas.microsoft.com/office/drawing/2014/main" id="{22C5E7AB-4BE1-4D53-9C5E-D580649BC061}"/>
              </a:ext>
            </a:extLst>
          </p:cNvPr>
          <p:cNvSpPr>
            <a:spLocks noGrp="1"/>
          </p:cNvSpPr>
          <p:nvPr>
            <p:ph type="pic" sz="quarter" idx="22"/>
          </p:nvPr>
        </p:nvSpPr>
        <p:spPr>
          <a:xfrm>
            <a:off x="0" y="0"/>
            <a:ext cx="12192000" cy="6237288"/>
          </a:xfrm>
        </p:spPr>
        <p:txBody>
          <a:bodyPr/>
          <a:lstStyle/>
          <a:p>
            <a:endParaRPr lang="de-DE" dirty="0"/>
          </a:p>
        </p:txBody>
      </p:sp>
      <p:sp>
        <p:nvSpPr>
          <p:cNvPr id="10" name="Textplatzhalter 33">
            <a:extLst>
              <a:ext uri="{FF2B5EF4-FFF2-40B4-BE49-F238E27FC236}">
                <a16:creationId xmlns:a16="http://schemas.microsoft.com/office/drawing/2014/main" id="{94CAE3FC-6193-4A75-93E4-FCAA1502D07A}"/>
              </a:ext>
            </a:extLst>
          </p:cNvPr>
          <p:cNvSpPr>
            <a:spLocks noGrp="1"/>
          </p:cNvSpPr>
          <p:nvPr>
            <p:ph type="body" sz="quarter" idx="23"/>
          </p:nvPr>
        </p:nvSpPr>
        <p:spPr>
          <a:xfrm>
            <a:off x="695325" y="5448563"/>
            <a:ext cx="10801350" cy="658789"/>
          </a:xfrm>
        </p:spPr>
        <p:txBody>
          <a:bodyPr lIns="0" tIns="0" rIns="0" bIns="0" anchor="b">
            <a:normAutofit/>
          </a:bodyPr>
          <a:lstStyle>
            <a:lvl1pPr marL="0" indent="0" algn="l">
              <a:spcBef>
                <a:spcPts val="0"/>
              </a:spcBef>
              <a:spcAft>
                <a:spcPts val="0"/>
              </a:spcAft>
              <a:buNone/>
              <a:defRPr sz="1400" b="0" baseline="0">
                <a:solidFill>
                  <a:schemeClr val="tx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2285185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Fußzeilenplatzhalter 7">
            <a:extLst>
              <a:ext uri="{FF2B5EF4-FFF2-40B4-BE49-F238E27FC236}">
                <a16:creationId xmlns:a16="http://schemas.microsoft.com/office/drawing/2014/main" id="{BCA537D9-DB87-462B-9880-94A85866FA1A}"/>
              </a:ext>
            </a:extLst>
          </p:cNvPr>
          <p:cNvSpPr>
            <a:spLocks noGrp="1"/>
          </p:cNvSpPr>
          <p:nvPr>
            <p:ph type="ftr" sz="quarter" idx="11"/>
          </p:nvPr>
        </p:nvSpPr>
        <p:spPr/>
        <p:txBody>
          <a:bodyPr/>
          <a:lstStyle/>
          <a:p>
            <a:r>
              <a:rPr lang="de-DE" dirty="0" smtClean="0"/>
              <a:t>Albrecht Schmidt</a:t>
            </a:r>
            <a:endParaRPr lang="de-DE" dirty="0"/>
          </a:p>
        </p:txBody>
      </p:sp>
      <p:sp>
        <p:nvSpPr>
          <p:cNvPr id="9" name="Foliennummernplatzhalter 8">
            <a:extLst>
              <a:ext uri="{FF2B5EF4-FFF2-40B4-BE49-F238E27FC236}">
                <a16:creationId xmlns:a16="http://schemas.microsoft.com/office/drawing/2014/main" id="{816211B0-F335-4163-9F0F-D0713D573512}"/>
              </a:ext>
            </a:extLst>
          </p:cNvPr>
          <p:cNvSpPr>
            <a:spLocks noGrp="1"/>
          </p:cNvSpPr>
          <p:nvPr>
            <p:ph type="sldNum" sz="quarter" idx="12"/>
          </p:nvPr>
        </p:nvSpPr>
        <p:spPr/>
        <p:txBody>
          <a:bodyPr/>
          <a:lstStyle/>
          <a:p>
            <a:fld id="{C564DEAC-083F-4EA1-9D67-84BB3A537A3E}" type="slidenum">
              <a:rPr lang="de-DE" smtClean="0"/>
              <a:pPr/>
              <a:t>‹Nr.›</a:t>
            </a:fld>
            <a:endParaRPr lang="de-DE"/>
          </a:p>
        </p:txBody>
      </p:sp>
      <p:sp>
        <p:nvSpPr>
          <p:cNvPr id="11" name="Textplatzhalter 33">
            <a:extLst>
              <a:ext uri="{FF2B5EF4-FFF2-40B4-BE49-F238E27FC236}">
                <a16:creationId xmlns:a16="http://schemas.microsoft.com/office/drawing/2014/main" id="{25091D95-C517-4494-818D-3614D52BC38C}"/>
              </a:ext>
            </a:extLst>
          </p:cNvPr>
          <p:cNvSpPr>
            <a:spLocks noGrp="1"/>
          </p:cNvSpPr>
          <p:nvPr>
            <p:ph type="body" sz="quarter" idx="21"/>
          </p:nvPr>
        </p:nvSpPr>
        <p:spPr>
          <a:xfrm>
            <a:off x="695326" y="6356350"/>
            <a:ext cx="5610224"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3" name="Picture Placeholder 2">
            <a:extLst>
              <a:ext uri="{FF2B5EF4-FFF2-40B4-BE49-F238E27FC236}">
                <a16:creationId xmlns:a16="http://schemas.microsoft.com/office/drawing/2014/main" id="{22C5E7AB-4BE1-4D53-9C5E-D580649BC061}"/>
              </a:ext>
            </a:extLst>
          </p:cNvPr>
          <p:cNvSpPr>
            <a:spLocks noGrp="1"/>
          </p:cNvSpPr>
          <p:nvPr>
            <p:ph type="pic" sz="quarter" idx="22"/>
          </p:nvPr>
        </p:nvSpPr>
        <p:spPr>
          <a:xfrm>
            <a:off x="0" y="0"/>
            <a:ext cx="12192000" cy="6237288"/>
          </a:xfrm>
        </p:spPr>
        <p:txBody>
          <a:bodyPr/>
          <a:lstStyle>
            <a:lvl1pPr>
              <a:defRPr>
                <a:solidFill>
                  <a:schemeClr val="tx1"/>
                </a:solidFill>
              </a:defRPr>
            </a:lvl1pPr>
          </a:lstStyle>
          <a:p>
            <a:endParaRPr lang="de-DE" dirty="0"/>
          </a:p>
        </p:txBody>
      </p:sp>
      <p:sp>
        <p:nvSpPr>
          <p:cNvPr id="10" name="Textplatzhalter 33">
            <a:extLst>
              <a:ext uri="{FF2B5EF4-FFF2-40B4-BE49-F238E27FC236}">
                <a16:creationId xmlns:a16="http://schemas.microsoft.com/office/drawing/2014/main" id="{94CAE3FC-6193-4A75-93E4-FCAA1502D07A}"/>
              </a:ext>
            </a:extLst>
          </p:cNvPr>
          <p:cNvSpPr>
            <a:spLocks noGrp="1"/>
          </p:cNvSpPr>
          <p:nvPr>
            <p:ph type="body" sz="quarter" idx="23"/>
          </p:nvPr>
        </p:nvSpPr>
        <p:spPr>
          <a:xfrm>
            <a:off x="695325" y="430236"/>
            <a:ext cx="10801350" cy="658789"/>
          </a:xfrm>
        </p:spPr>
        <p:txBody>
          <a:bodyPr lIns="0" tIns="0" rIns="0" bIns="0" anchor="t">
            <a:normAutofit/>
          </a:bodyPr>
          <a:lstStyle>
            <a:lvl1pPr marL="0" indent="0" algn="l">
              <a:spcBef>
                <a:spcPts val="0"/>
              </a:spcBef>
              <a:spcAft>
                <a:spcPts val="0"/>
              </a:spcAft>
              <a:buNone/>
              <a:defRPr sz="1400" b="0" baseline="0">
                <a:solidFill>
                  <a:schemeClr val="tx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988712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4BB15FE-2D2F-4B97-B98A-CD16A1CC59A0}"/>
              </a:ext>
            </a:extLst>
          </p:cNvPr>
          <p:cNvSpPr>
            <a:spLocks noGrp="1"/>
          </p:cNvSpPr>
          <p:nvPr>
            <p:ph type="pic" idx="1"/>
          </p:nvPr>
        </p:nvSpPr>
        <p:spPr>
          <a:xfrm>
            <a:off x="0" y="1"/>
            <a:ext cx="3000786" cy="623375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Rectangle 14">
            <a:extLst>
              <a:ext uri="{FF2B5EF4-FFF2-40B4-BE49-F238E27FC236}">
                <a16:creationId xmlns:a16="http://schemas.microsoft.com/office/drawing/2014/main" id="{932AD0B1-3165-4B2D-B899-6312064BE865}"/>
              </a:ext>
            </a:extLst>
          </p:cNvPr>
          <p:cNvSpPr/>
          <p:nvPr userDrawn="1"/>
        </p:nvSpPr>
        <p:spPr>
          <a:xfrm rot="5400000">
            <a:off x="-370283" y="3371399"/>
            <a:ext cx="6858000" cy="115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itle 16">
            <a:extLst>
              <a:ext uri="{FF2B5EF4-FFF2-40B4-BE49-F238E27FC236}">
                <a16:creationId xmlns:a16="http://schemas.microsoft.com/office/drawing/2014/main" id="{C3CB6C37-C5A3-4C73-9F3D-27E4BE6AAA49}"/>
              </a:ext>
            </a:extLst>
          </p:cNvPr>
          <p:cNvSpPr>
            <a:spLocks noGrp="1"/>
          </p:cNvSpPr>
          <p:nvPr>
            <p:ph type="title"/>
          </p:nvPr>
        </p:nvSpPr>
        <p:spPr>
          <a:xfrm>
            <a:off x="3734790" y="365126"/>
            <a:ext cx="5341224" cy="723900"/>
          </a:xfrm>
        </p:spPr>
        <p:txBody>
          <a:bodyPr/>
          <a:lstStyle/>
          <a:p>
            <a:r>
              <a:rPr lang="en-US" dirty="0"/>
              <a:t>Click to edit Master title style</a:t>
            </a:r>
          </a:p>
        </p:txBody>
      </p:sp>
      <p:sp>
        <p:nvSpPr>
          <p:cNvPr id="19" name="Text Placeholder 18">
            <a:extLst>
              <a:ext uri="{FF2B5EF4-FFF2-40B4-BE49-F238E27FC236}">
                <a16:creationId xmlns:a16="http://schemas.microsoft.com/office/drawing/2014/main" id="{97F5D411-2DE6-483B-87D6-585923619774}"/>
              </a:ext>
            </a:extLst>
          </p:cNvPr>
          <p:cNvSpPr>
            <a:spLocks noGrp="1"/>
          </p:cNvSpPr>
          <p:nvPr>
            <p:ph type="body" sz="quarter" idx="13"/>
          </p:nvPr>
        </p:nvSpPr>
        <p:spPr>
          <a:xfrm>
            <a:off x="3734790" y="1592264"/>
            <a:ext cx="5341224" cy="4492429"/>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8">
            <a:extLst>
              <a:ext uri="{FF2B5EF4-FFF2-40B4-BE49-F238E27FC236}">
                <a16:creationId xmlns:a16="http://schemas.microsoft.com/office/drawing/2014/main" id="{7AD510D0-BC02-41A3-BF1B-4BEBF1628E88}"/>
              </a:ext>
            </a:extLst>
          </p:cNvPr>
          <p:cNvSpPr>
            <a:spLocks noGrp="1"/>
          </p:cNvSpPr>
          <p:nvPr>
            <p:ph type="body" sz="quarter" idx="15" hasCustomPrompt="1"/>
          </p:nvPr>
        </p:nvSpPr>
        <p:spPr>
          <a:xfrm>
            <a:off x="3734790" y="1089025"/>
            <a:ext cx="5341224" cy="503239"/>
          </a:xfrm>
          <a:prstGeom prst="rect">
            <a:avLst/>
          </a:prstGeom>
        </p:spPr>
        <p:txBody>
          <a:bodyPr lIns="0" tIns="36000" rIns="0" bIns="0">
            <a:noAutofit/>
          </a:bodyPr>
          <a:lstStyle>
            <a:lvl1pPr marL="0" indent="0">
              <a:buNone/>
              <a:defRPr sz="2000" b="1" i="0">
                <a:solidFill>
                  <a:srgbClr val="00B0F0"/>
                </a:solidFill>
                <a:latin typeface="+mj-lt"/>
              </a:defRPr>
            </a:lvl1pPr>
            <a:lvl2pPr marL="457178" indent="0">
              <a:buNone/>
              <a:defRPr sz="1400" b="0" i="0">
                <a:solidFill>
                  <a:srgbClr val="00B0F0"/>
                </a:solidFill>
                <a:latin typeface="HelveticaNeueLT Std Med" panose="020B0604020202020204" pitchFamily="34" charset="0"/>
              </a:defRPr>
            </a:lvl2pPr>
            <a:lvl3pPr marL="914354" indent="0">
              <a:buNone/>
              <a:defRPr sz="1200" b="0" i="0">
                <a:solidFill>
                  <a:srgbClr val="00B0F0"/>
                </a:solidFill>
                <a:latin typeface="HelveticaNeueLT Std Med" panose="020B0604020202020204" pitchFamily="34" charset="0"/>
              </a:defRPr>
            </a:lvl3pPr>
            <a:lvl4pPr marL="1371532" indent="0">
              <a:buNone/>
              <a:defRPr sz="1100" b="0" i="0">
                <a:solidFill>
                  <a:srgbClr val="00B0F0"/>
                </a:solidFill>
                <a:latin typeface="HelveticaNeueLT Std Med" panose="020B0604020202020204" pitchFamily="34" charset="0"/>
              </a:defRPr>
            </a:lvl4pPr>
            <a:lvl5pPr marL="1828709" indent="0">
              <a:buNone/>
              <a:defRPr sz="1100" b="0" i="0">
                <a:solidFill>
                  <a:srgbClr val="00B0F0"/>
                </a:solidFill>
                <a:latin typeface="HelveticaNeueLT Std Med" panose="020B0604020202020204" pitchFamily="34" charset="0"/>
              </a:defRPr>
            </a:lvl5pPr>
          </a:lstStyle>
          <a:p>
            <a:pPr lvl="0"/>
            <a:r>
              <a:rPr lang="en-US" dirty="0"/>
              <a:t>Click to edit Master subtitle style</a:t>
            </a:r>
          </a:p>
        </p:txBody>
      </p:sp>
      <p:sp>
        <p:nvSpPr>
          <p:cNvPr id="2" name="Datumsplatzhalter 1">
            <a:extLst>
              <a:ext uri="{FF2B5EF4-FFF2-40B4-BE49-F238E27FC236}">
                <a16:creationId xmlns:a16="http://schemas.microsoft.com/office/drawing/2014/main" id="{729C9F29-9467-4790-A990-E3BA7DDC2150}"/>
              </a:ext>
            </a:extLst>
          </p:cNvPr>
          <p:cNvSpPr>
            <a:spLocks noGrp="1"/>
          </p:cNvSpPr>
          <p:nvPr>
            <p:ph type="dt" sz="half" idx="16"/>
          </p:nvPr>
        </p:nvSpPr>
        <p:spPr/>
        <p:txBody>
          <a:bodyPr/>
          <a:lstStyle/>
          <a:p>
            <a:endParaRPr lang="de-DE"/>
          </a:p>
        </p:txBody>
      </p:sp>
      <p:sp>
        <p:nvSpPr>
          <p:cNvPr id="4" name="Fußzeilenplatzhalter 3">
            <a:extLst>
              <a:ext uri="{FF2B5EF4-FFF2-40B4-BE49-F238E27FC236}">
                <a16:creationId xmlns:a16="http://schemas.microsoft.com/office/drawing/2014/main" id="{CD1AA870-E424-487E-9777-032CB20FB808}"/>
              </a:ext>
            </a:extLst>
          </p:cNvPr>
          <p:cNvSpPr>
            <a:spLocks noGrp="1"/>
          </p:cNvSpPr>
          <p:nvPr>
            <p:ph type="ftr" sz="quarter" idx="17"/>
          </p:nvPr>
        </p:nvSpPr>
        <p:spPr/>
        <p:txBody>
          <a:bodyPr/>
          <a:lstStyle/>
          <a:p>
            <a:r>
              <a:rPr lang="de-DE" smtClean="0"/>
              <a:t>Albrecht Schmidt</a:t>
            </a:r>
            <a:endParaRPr lang="de-DE" dirty="0"/>
          </a:p>
        </p:txBody>
      </p:sp>
      <p:sp>
        <p:nvSpPr>
          <p:cNvPr id="5" name="Foliennummernplatzhalter 4">
            <a:extLst>
              <a:ext uri="{FF2B5EF4-FFF2-40B4-BE49-F238E27FC236}">
                <a16:creationId xmlns:a16="http://schemas.microsoft.com/office/drawing/2014/main" id="{1B620C02-7CF1-46A5-9245-1E7D7C8FFA6C}"/>
              </a:ext>
            </a:extLst>
          </p:cNvPr>
          <p:cNvSpPr>
            <a:spLocks noGrp="1"/>
          </p:cNvSpPr>
          <p:nvPr>
            <p:ph type="sldNum" sz="quarter" idx="18"/>
          </p:nvPr>
        </p:nvSpPr>
        <p:spPr/>
        <p:txBody>
          <a:bodyPr/>
          <a:lstStyle/>
          <a:p>
            <a:fld id="{C564DEAC-083F-4EA1-9D67-84BB3A537A3E}" type="slidenum">
              <a:rPr lang="de-DE" smtClean="0"/>
              <a:pPr/>
              <a:t>‹Nr.›</a:t>
            </a:fld>
            <a:endParaRPr lang="de-DE"/>
          </a:p>
        </p:txBody>
      </p:sp>
      <p:sp>
        <p:nvSpPr>
          <p:cNvPr id="16" name="Textplatzhalter 33">
            <a:extLst>
              <a:ext uri="{FF2B5EF4-FFF2-40B4-BE49-F238E27FC236}">
                <a16:creationId xmlns:a16="http://schemas.microsoft.com/office/drawing/2014/main" id="{F242F43B-6E1D-4F28-8F19-19918A2E6F6E}"/>
              </a:ext>
            </a:extLst>
          </p:cNvPr>
          <p:cNvSpPr>
            <a:spLocks noGrp="1"/>
          </p:cNvSpPr>
          <p:nvPr>
            <p:ph type="body" sz="quarter" idx="21"/>
          </p:nvPr>
        </p:nvSpPr>
        <p:spPr>
          <a:xfrm>
            <a:off x="695326" y="6356350"/>
            <a:ext cx="5610224"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4005104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4BB15FE-2D2F-4B97-B98A-CD16A1CC59A0}"/>
              </a:ext>
            </a:extLst>
          </p:cNvPr>
          <p:cNvSpPr>
            <a:spLocks noGrp="1"/>
          </p:cNvSpPr>
          <p:nvPr>
            <p:ph type="pic" idx="1"/>
          </p:nvPr>
        </p:nvSpPr>
        <p:spPr>
          <a:xfrm>
            <a:off x="0" y="3968751"/>
            <a:ext cx="8651875" cy="226500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5" name="Rectangle 14">
            <a:extLst>
              <a:ext uri="{FF2B5EF4-FFF2-40B4-BE49-F238E27FC236}">
                <a16:creationId xmlns:a16="http://schemas.microsoft.com/office/drawing/2014/main" id="{932AD0B1-3165-4B2D-B899-6312064BE865}"/>
              </a:ext>
            </a:extLst>
          </p:cNvPr>
          <p:cNvSpPr/>
          <p:nvPr userDrawn="1"/>
        </p:nvSpPr>
        <p:spPr>
          <a:xfrm>
            <a:off x="0" y="3846158"/>
            <a:ext cx="8651875" cy="1225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itle 16">
            <a:extLst>
              <a:ext uri="{FF2B5EF4-FFF2-40B4-BE49-F238E27FC236}">
                <a16:creationId xmlns:a16="http://schemas.microsoft.com/office/drawing/2014/main" id="{C3CB6C37-C5A3-4C73-9F3D-27E4BE6AAA49}"/>
              </a:ext>
            </a:extLst>
          </p:cNvPr>
          <p:cNvSpPr>
            <a:spLocks noGrp="1"/>
          </p:cNvSpPr>
          <p:nvPr>
            <p:ph type="title"/>
          </p:nvPr>
        </p:nvSpPr>
        <p:spPr>
          <a:xfrm>
            <a:off x="695325" y="365126"/>
            <a:ext cx="10801349" cy="723900"/>
          </a:xfrm>
        </p:spPr>
        <p:txBody>
          <a:bodyPr/>
          <a:lstStyle/>
          <a:p>
            <a:r>
              <a:rPr lang="en-US" dirty="0"/>
              <a:t>Click to edit Master title style</a:t>
            </a:r>
          </a:p>
        </p:txBody>
      </p:sp>
      <p:sp>
        <p:nvSpPr>
          <p:cNvPr id="19" name="Text Placeholder 18">
            <a:extLst>
              <a:ext uri="{FF2B5EF4-FFF2-40B4-BE49-F238E27FC236}">
                <a16:creationId xmlns:a16="http://schemas.microsoft.com/office/drawing/2014/main" id="{97F5D411-2DE6-483B-87D6-585923619774}"/>
              </a:ext>
            </a:extLst>
          </p:cNvPr>
          <p:cNvSpPr>
            <a:spLocks noGrp="1"/>
          </p:cNvSpPr>
          <p:nvPr>
            <p:ph type="body" sz="quarter" idx="13"/>
          </p:nvPr>
        </p:nvSpPr>
        <p:spPr>
          <a:xfrm>
            <a:off x="695326" y="1811916"/>
            <a:ext cx="7956549" cy="2037994"/>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8">
            <a:extLst>
              <a:ext uri="{FF2B5EF4-FFF2-40B4-BE49-F238E27FC236}">
                <a16:creationId xmlns:a16="http://schemas.microsoft.com/office/drawing/2014/main" id="{7AD510D0-BC02-41A3-BF1B-4BEBF1628E88}"/>
              </a:ext>
            </a:extLst>
          </p:cNvPr>
          <p:cNvSpPr>
            <a:spLocks noGrp="1"/>
          </p:cNvSpPr>
          <p:nvPr>
            <p:ph type="body" sz="quarter" idx="15" hasCustomPrompt="1"/>
          </p:nvPr>
        </p:nvSpPr>
        <p:spPr>
          <a:xfrm>
            <a:off x="695327" y="1089025"/>
            <a:ext cx="10801348" cy="503239"/>
          </a:xfrm>
          <a:prstGeom prst="rect">
            <a:avLst/>
          </a:prstGeom>
        </p:spPr>
        <p:txBody>
          <a:bodyPr lIns="0" tIns="36000" rIns="0" bIns="0">
            <a:noAutofit/>
          </a:bodyPr>
          <a:lstStyle>
            <a:lvl1pPr marL="0" indent="0">
              <a:buNone/>
              <a:defRPr sz="2000" b="1" i="0">
                <a:solidFill>
                  <a:srgbClr val="00B0F0"/>
                </a:solidFill>
                <a:latin typeface="+mj-lt"/>
              </a:defRPr>
            </a:lvl1pPr>
            <a:lvl2pPr marL="457178" indent="0">
              <a:buNone/>
              <a:defRPr sz="1400" b="0" i="0">
                <a:solidFill>
                  <a:srgbClr val="00B0F0"/>
                </a:solidFill>
                <a:latin typeface="HelveticaNeueLT Std Med" panose="020B0604020202020204" pitchFamily="34" charset="0"/>
              </a:defRPr>
            </a:lvl2pPr>
            <a:lvl3pPr marL="914354" indent="0">
              <a:buNone/>
              <a:defRPr sz="1200" b="0" i="0">
                <a:solidFill>
                  <a:srgbClr val="00B0F0"/>
                </a:solidFill>
                <a:latin typeface="HelveticaNeueLT Std Med" panose="020B0604020202020204" pitchFamily="34" charset="0"/>
              </a:defRPr>
            </a:lvl3pPr>
            <a:lvl4pPr marL="1371532" indent="0">
              <a:buNone/>
              <a:defRPr sz="1100" b="0" i="0">
                <a:solidFill>
                  <a:srgbClr val="00B0F0"/>
                </a:solidFill>
                <a:latin typeface="HelveticaNeueLT Std Med" panose="020B0604020202020204" pitchFamily="34" charset="0"/>
              </a:defRPr>
            </a:lvl4pPr>
            <a:lvl5pPr marL="1828709" indent="0">
              <a:buNone/>
              <a:defRPr sz="1100" b="0" i="0">
                <a:solidFill>
                  <a:srgbClr val="00B0F0"/>
                </a:solidFill>
                <a:latin typeface="HelveticaNeueLT Std Med" panose="020B0604020202020204" pitchFamily="34" charset="0"/>
              </a:defRPr>
            </a:lvl5pPr>
          </a:lstStyle>
          <a:p>
            <a:pPr lvl="0"/>
            <a:r>
              <a:rPr lang="en-US" dirty="0"/>
              <a:t>Click to edit Master subtitle style</a:t>
            </a:r>
          </a:p>
        </p:txBody>
      </p:sp>
      <p:sp>
        <p:nvSpPr>
          <p:cNvPr id="2" name="Datumsplatzhalter 1">
            <a:extLst>
              <a:ext uri="{FF2B5EF4-FFF2-40B4-BE49-F238E27FC236}">
                <a16:creationId xmlns:a16="http://schemas.microsoft.com/office/drawing/2014/main" id="{D46B8C75-D5B2-4AC9-8C30-F373F3B7AE36}"/>
              </a:ext>
            </a:extLst>
          </p:cNvPr>
          <p:cNvSpPr>
            <a:spLocks noGrp="1"/>
          </p:cNvSpPr>
          <p:nvPr>
            <p:ph type="dt" sz="half" idx="16"/>
          </p:nvPr>
        </p:nvSpPr>
        <p:spPr/>
        <p:txBody>
          <a:bodyPr/>
          <a:lstStyle/>
          <a:p>
            <a:endParaRPr lang="de-DE"/>
          </a:p>
        </p:txBody>
      </p:sp>
      <p:sp>
        <p:nvSpPr>
          <p:cNvPr id="4" name="Fußzeilenplatzhalter 3">
            <a:extLst>
              <a:ext uri="{FF2B5EF4-FFF2-40B4-BE49-F238E27FC236}">
                <a16:creationId xmlns:a16="http://schemas.microsoft.com/office/drawing/2014/main" id="{6F017C71-5FC7-42A7-83BA-25BA02E968C9}"/>
              </a:ext>
            </a:extLst>
          </p:cNvPr>
          <p:cNvSpPr>
            <a:spLocks noGrp="1"/>
          </p:cNvSpPr>
          <p:nvPr>
            <p:ph type="ftr" sz="quarter" idx="17"/>
          </p:nvPr>
        </p:nvSpPr>
        <p:spPr/>
        <p:txBody>
          <a:bodyPr/>
          <a:lstStyle/>
          <a:p>
            <a:r>
              <a:rPr lang="de-DE" smtClean="0"/>
              <a:t>Albrecht Schmidt</a:t>
            </a:r>
            <a:endParaRPr lang="de-DE" dirty="0"/>
          </a:p>
        </p:txBody>
      </p:sp>
      <p:sp>
        <p:nvSpPr>
          <p:cNvPr id="5" name="Foliennummernplatzhalter 4">
            <a:extLst>
              <a:ext uri="{FF2B5EF4-FFF2-40B4-BE49-F238E27FC236}">
                <a16:creationId xmlns:a16="http://schemas.microsoft.com/office/drawing/2014/main" id="{8C3859DE-9B48-4A38-B4ED-4B67BB102778}"/>
              </a:ext>
            </a:extLst>
          </p:cNvPr>
          <p:cNvSpPr>
            <a:spLocks noGrp="1"/>
          </p:cNvSpPr>
          <p:nvPr>
            <p:ph type="sldNum" sz="quarter" idx="18"/>
          </p:nvPr>
        </p:nvSpPr>
        <p:spPr/>
        <p:txBody>
          <a:bodyPr/>
          <a:lstStyle/>
          <a:p>
            <a:fld id="{C564DEAC-083F-4EA1-9D67-84BB3A537A3E}" type="slidenum">
              <a:rPr lang="de-DE" smtClean="0"/>
              <a:pPr/>
              <a:t>‹Nr.›</a:t>
            </a:fld>
            <a:endParaRPr lang="de-DE"/>
          </a:p>
        </p:txBody>
      </p:sp>
      <p:sp>
        <p:nvSpPr>
          <p:cNvPr id="16" name="Textplatzhalter 33">
            <a:extLst>
              <a:ext uri="{FF2B5EF4-FFF2-40B4-BE49-F238E27FC236}">
                <a16:creationId xmlns:a16="http://schemas.microsoft.com/office/drawing/2014/main" id="{64429B62-8741-49E0-AB30-FF383524DCDF}"/>
              </a:ext>
            </a:extLst>
          </p:cNvPr>
          <p:cNvSpPr>
            <a:spLocks noGrp="1"/>
          </p:cNvSpPr>
          <p:nvPr>
            <p:ph type="body" sz="quarter" idx="21"/>
          </p:nvPr>
        </p:nvSpPr>
        <p:spPr>
          <a:xfrm>
            <a:off x="695326" y="6356350"/>
            <a:ext cx="5610224"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3653064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hteck 1">
            <a:extLst>
              <a:ext uri="{FF2B5EF4-FFF2-40B4-BE49-F238E27FC236}">
                <a16:creationId xmlns:a16="http://schemas.microsoft.com/office/drawing/2014/main" id="{A914B142-9A3C-4A05-98CF-6ECAAF874762}"/>
              </a:ext>
            </a:extLst>
          </p:cNvPr>
          <p:cNvSpPr/>
          <p:nvPr userDrawn="1"/>
        </p:nvSpPr>
        <p:spPr>
          <a:xfrm>
            <a:off x="8668084" y="6237963"/>
            <a:ext cx="3523915" cy="62003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1">
            <a:extLst>
              <a:ext uri="{FF2B5EF4-FFF2-40B4-BE49-F238E27FC236}">
                <a16:creationId xmlns:a16="http://schemas.microsoft.com/office/drawing/2014/main" id="{833A2633-E822-4B21-A181-3E155CEA4670}"/>
              </a:ext>
            </a:extLst>
          </p:cNvPr>
          <p:cNvSpPr/>
          <p:nvPr userDrawn="1"/>
        </p:nvSpPr>
        <p:spPr>
          <a:xfrm>
            <a:off x="0" y="6237963"/>
            <a:ext cx="8651874" cy="62003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Text Placeholder 11">
            <a:extLst>
              <a:ext uri="{FF2B5EF4-FFF2-40B4-BE49-F238E27FC236}">
                <a16:creationId xmlns:a16="http://schemas.microsoft.com/office/drawing/2014/main" id="{65909326-5AF4-4A88-97FF-ECA0369798D8}"/>
              </a:ext>
            </a:extLst>
          </p:cNvPr>
          <p:cNvSpPr>
            <a:spLocks noGrp="1"/>
          </p:cNvSpPr>
          <p:nvPr>
            <p:ph type="body" idx="1"/>
          </p:nvPr>
        </p:nvSpPr>
        <p:spPr>
          <a:xfrm>
            <a:off x="695326" y="1592263"/>
            <a:ext cx="7956550" cy="45370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Placeholder 12">
            <a:extLst>
              <a:ext uri="{FF2B5EF4-FFF2-40B4-BE49-F238E27FC236}">
                <a16:creationId xmlns:a16="http://schemas.microsoft.com/office/drawing/2014/main" id="{0EB72566-25B1-4AC5-8DFD-74DB68298277}"/>
              </a:ext>
            </a:extLst>
          </p:cNvPr>
          <p:cNvSpPr>
            <a:spLocks noGrp="1"/>
          </p:cNvSpPr>
          <p:nvPr>
            <p:ph type="title"/>
          </p:nvPr>
        </p:nvSpPr>
        <p:spPr>
          <a:xfrm>
            <a:off x="695325" y="136525"/>
            <a:ext cx="10801349" cy="952501"/>
          </a:xfrm>
          <a:prstGeom prst="rect">
            <a:avLst/>
          </a:prstGeom>
        </p:spPr>
        <p:txBody>
          <a:bodyPr vert="horz" lIns="0" tIns="0" rIns="0" bIns="0" rtlCol="0" anchor="b" anchorCtr="0">
            <a:noAutofit/>
          </a:bodyPr>
          <a:lstStyle/>
          <a:p>
            <a:r>
              <a:rPr lang="en-US" dirty="0"/>
              <a:t>Click to edit Master title style</a:t>
            </a:r>
          </a:p>
        </p:txBody>
      </p:sp>
      <p:sp>
        <p:nvSpPr>
          <p:cNvPr id="20" name="Datumsplatzhalter 19">
            <a:extLst>
              <a:ext uri="{FF2B5EF4-FFF2-40B4-BE49-F238E27FC236}">
                <a16:creationId xmlns:a16="http://schemas.microsoft.com/office/drawing/2014/main" id="{13EFEA2E-EA03-4D81-9489-7647000D9BE7}"/>
              </a:ext>
            </a:extLst>
          </p:cNvPr>
          <p:cNvSpPr>
            <a:spLocks noGrp="1"/>
          </p:cNvSpPr>
          <p:nvPr>
            <p:ph type="dt" sz="half" idx="2"/>
          </p:nvPr>
        </p:nvSpPr>
        <p:spPr>
          <a:xfrm>
            <a:off x="6305550" y="6352598"/>
            <a:ext cx="1225549" cy="365125"/>
          </a:xfrm>
          <a:prstGeom prst="rect">
            <a:avLst/>
          </a:prstGeom>
        </p:spPr>
        <p:txBody>
          <a:bodyPr vert="horz" lIns="91440" tIns="45720" rIns="91440" bIns="45720" rtlCol="0" anchor="ctr"/>
          <a:lstStyle>
            <a:lvl1pPr algn="r">
              <a:defRPr sz="1600" b="0">
                <a:solidFill>
                  <a:schemeClr val="bg1"/>
                </a:solidFill>
              </a:defRPr>
            </a:lvl1pPr>
          </a:lstStyle>
          <a:p>
            <a:endParaRPr lang="de-DE" dirty="0"/>
          </a:p>
        </p:txBody>
      </p:sp>
      <p:sp>
        <p:nvSpPr>
          <p:cNvPr id="21" name="Fußzeilenplatzhalter 20">
            <a:extLst>
              <a:ext uri="{FF2B5EF4-FFF2-40B4-BE49-F238E27FC236}">
                <a16:creationId xmlns:a16="http://schemas.microsoft.com/office/drawing/2014/main" id="{DFBBA49C-F52C-4DF5-97C3-1E373625C25A}"/>
              </a:ext>
            </a:extLst>
          </p:cNvPr>
          <p:cNvSpPr>
            <a:spLocks noGrp="1"/>
          </p:cNvSpPr>
          <p:nvPr>
            <p:ph type="ftr" sz="quarter" idx="3"/>
          </p:nvPr>
        </p:nvSpPr>
        <p:spPr>
          <a:xfrm>
            <a:off x="8791074" y="6352598"/>
            <a:ext cx="3245350" cy="365125"/>
          </a:xfrm>
          <a:prstGeom prst="rect">
            <a:avLst/>
          </a:prstGeom>
        </p:spPr>
        <p:txBody>
          <a:bodyPr vert="horz" lIns="91440" tIns="45720" rIns="91440" bIns="45720" rtlCol="0" anchor="ctr"/>
          <a:lstStyle>
            <a:lvl1pPr algn="ctr" defTabSz="363600">
              <a:defRPr sz="1600" b="0">
                <a:solidFill>
                  <a:schemeClr val="bg1"/>
                </a:solidFill>
              </a:defRPr>
            </a:lvl1pPr>
          </a:lstStyle>
          <a:p>
            <a:r>
              <a:rPr lang="de-DE" smtClean="0"/>
              <a:t>Albrecht Schmidt</a:t>
            </a:r>
            <a:endParaRPr lang="de-DE" dirty="0"/>
          </a:p>
        </p:txBody>
      </p:sp>
      <p:sp>
        <p:nvSpPr>
          <p:cNvPr id="22" name="Foliennummernplatzhalter 21">
            <a:extLst>
              <a:ext uri="{FF2B5EF4-FFF2-40B4-BE49-F238E27FC236}">
                <a16:creationId xmlns:a16="http://schemas.microsoft.com/office/drawing/2014/main" id="{60C13802-11A0-4808-BF6B-86CEA24AB3A0}"/>
              </a:ext>
            </a:extLst>
          </p:cNvPr>
          <p:cNvSpPr>
            <a:spLocks noGrp="1"/>
          </p:cNvSpPr>
          <p:nvPr>
            <p:ph type="sldNum" sz="quarter" idx="4"/>
          </p:nvPr>
        </p:nvSpPr>
        <p:spPr>
          <a:xfrm>
            <a:off x="7686675" y="6359905"/>
            <a:ext cx="783138" cy="365125"/>
          </a:xfrm>
          <a:prstGeom prst="rect">
            <a:avLst/>
          </a:prstGeom>
        </p:spPr>
        <p:txBody>
          <a:bodyPr vert="horz" lIns="91440" tIns="45720" rIns="91440" bIns="45720" rtlCol="0" anchor="ctr"/>
          <a:lstStyle>
            <a:lvl1pPr algn="r">
              <a:defRPr sz="1600" b="0">
                <a:solidFill>
                  <a:schemeClr val="bg1"/>
                </a:solidFill>
              </a:defRPr>
            </a:lvl1pPr>
          </a:lstStyle>
          <a:p>
            <a:fld id="{C564DEAC-083F-4EA1-9D67-84BB3A537A3E}" type="slidenum">
              <a:rPr lang="de-DE" smtClean="0"/>
              <a:pPr/>
              <a:t>‹Nr.›</a:t>
            </a:fld>
            <a:endParaRPr lang="de-DE" dirty="0"/>
          </a:p>
        </p:txBody>
      </p:sp>
    </p:spTree>
    <p:extLst>
      <p:ext uri="{BB962C8B-B14F-4D97-AF65-F5344CB8AC3E}">
        <p14:creationId xmlns:p14="http://schemas.microsoft.com/office/powerpoint/2010/main" val="737556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62" r:id="rId4"/>
    <p:sldLayoutId id="2147483651" r:id="rId5"/>
    <p:sldLayoutId id="2147483655" r:id="rId6"/>
    <p:sldLayoutId id="2147483682" r:id="rId7"/>
    <p:sldLayoutId id="2147483657" r:id="rId8"/>
    <p:sldLayoutId id="2147483660" r:id="rId9"/>
    <p:sldLayoutId id="2147483661" r:id="rId10"/>
    <p:sldLayoutId id="2147483680" r:id="rId11"/>
    <p:sldLayoutId id="2147483681" r:id="rId12"/>
    <p:sldLayoutId id="2147483683" r:id="rId13"/>
  </p:sldLayoutIdLst>
  <p:hf hdr="0" dt="0"/>
  <p:txStyles>
    <p:title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285750" marR="0" indent="-285750" algn="l" defTabSz="284400" rtl="0" eaLnBrk="1" fontAlgn="auto" latinLnBrk="0" hangingPunct="1">
        <a:lnSpc>
          <a:spcPct val="90000"/>
        </a:lnSpc>
        <a:spcBef>
          <a:spcPts val="500"/>
        </a:spcBef>
        <a:spcAft>
          <a:spcPts val="600"/>
        </a:spcAft>
        <a:buClr>
          <a:srgbClr val="00B0F0"/>
        </a:buClr>
        <a:buSzPts val="2400"/>
        <a:buFont typeface="Wingdings" panose="05000000000000000000" pitchFamily="2" charset="2"/>
        <a:buChar char="§"/>
        <a:tabLst/>
        <a:defRPr lang="en-US" sz="2200" kern="1200" noProof="0" dirty="0">
          <a:solidFill>
            <a:schemeClr val="tx1"/>
          </a:solidFill>
          <a:latin typeface="Arial" panose="020B0604020202020204" pitchFamily="34" charset="0"/>
          <a:ea typeface="+mn-ea"/>
          <a:cs typeface="Arial" panose="020B0604020202020204" pitchFamily="34" charset="0"/>
        </a:defRPr>
      </a:lvl1pPr>
      <a:lvl2pPr marL="538163" indent="-180975" algn="l" defTabSz="914400" rtl="0" eaLnBrk="1" latinLnBrk="0" hangingPunct="1">
        <a:lnSpc>
          <a:spcPct val="90000"/>
        </a:lnSpc>
        <a:spcBef>
          <a:spcPts val="500"/>
        </a:spcBef>
        <a:spcAft>
          <a:spcPts val="600"/>
        </a:spcAft>
        <a:buClr>
          <a:srgbClr val="00B0F0"/>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808038" indent="-180975" algn="l" defTabSz="914400" rtl="0" eaLnBrk="1" latinLnBrk="0" hangingPunct="1">
        <a:lnSpc>
          <a:spcPct val="90000"/>
        </a:lnSpc>
        <a:spcBef>
          <a:spcPts val="500"/>
        </a:spcBef>
        <a:spcAft>
          <a:spcPts val="600"/>
        </a:spcAft>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90000"/>
        </a:lnSpc>
        <a:spcBef>
          <a:spcPts val="500"/>
        </a:spcBef>
        <a:spcAft>
          <a:spcPts val="600"/>
        </a:spcAft>
        <a:buClr>
          <a:srgbClr val="00B0F0"/>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1346200" indent="-180975" algn="l" defTabSz="914400" rtl="0" eaLnBrk="1" latinLnBrk="0" hangingPunct="1">
        <a:lnSpc>
          <a:spcPct val="90000"/>
        </a:lnSpc>
        <a:spcBef>
          <a:spcPts val="500"/>
        </a:spcBef>
        <a:spcAft>
          <a:spcPts val="600"/>
        </a:spcAft>
        <a:buClr>
          <a:srgbClr val="00B0F0"/>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38" userDrawn="1">
          <p15:clr>
            <a:srgbClr val="F26B43"/>
          </p15:clr>
        </p15:guide>
        <p15:guide id="2" pos="7582" userDrawn="1">
          <p15:clr>
            <a:srgbClr val="F26B43"/>
          </p15:clr>
        </p15:guide>
        <p15:guide id="3" pos="2933" userDrawn="1">
          <p15:clr>
            <a:srgbClr val="F26B43"/>
          </p15:clr>
        </p15:guide>
        <p15:guide id="4" pos="5450" userDrawn="1">
          <p15:clr>
            <a:srgbClr val="F26B43"/>
          </p15:clr>
        </p15:guide>
        <p15:guide id="5" orient="horz" pos="2500" userDrawn="1">
          <p15:clr>
            <a:srgbClr val="F26B43"/>
          </p15:clr>
        </p15:guide>
        <p15:guide id="6" orient="horz" pos="3929" userDrawn="1">
          <p15:clr>
            <a:srgbClr val="F26B43"/>
          </p15:clr>
        </p15:guide>
        <p15:guide id="7" orient="horz" pos="3997" userDrawn="1">
          <p15:clr>
            <a:srgbClr val="F26B43"/>
          </p15:clr>
        </p15:guide>
        <p15:guide id="8" orient="horz" pos="73" userDrawn="1">
          <p15:clr>
            <a:srgbClr val="F26B43"/>
          </p15:clr>
        </p15:guide>
        <p15:guide id="9" orient="horz" pos="686" userDrawn="1">
          <p15:clr>
            <a:srgbClr val="F26B43"/>
          </p15:clr>
        </p15:guide>
        <p15:guide id="10" orient="horz" pos="1003" userDrawn="1">
          <p15:clr>
            <a:srgbClr val="F26B43"/>
          </p15:clr>
        </p15:guide>
        <p15:guide id="11" pos="7242" userDrawn="1">
          <p15:clr>
            <a:srgbClr val="F26B43"/>
          </p15:clr>
        </p15:guide>
        <p15:guide id="12" orient="horz" pos="799" userDrawn="1">
          <p15:clr>
            <a:srgbClr val="F26B43"/>
          </p15:clr>
        </p15:guide>
        <p15:guide id="13" orient="horz" pos="386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875452-D548-4EEC-BA89-DE48BBA11484}"/>
              </a:ext>
            </a:extLst>
          </p:cNvPr>
          <p:cNvSpPr>
            <a:spLocks noGrp="1"/>
          </p:cNvSpPr>
          <p:nvPr>
            <p:ph type="ctrTitle"/>
          </p:nvPr>
        </p:nvSpPr>
        <p:spPr>
          <a:xfrm>
            <a:off x="695325" y="4008486"/>
            <a:ext cx="7956548" cy="1198412"/>
          </a:xfrm>
          <a:solidFill>
            <a:srgbClr val="FFFFFF">
              <a:alpha val="36078"/>
            </a:srgbClr>
          </a:solidFill>
        </p:spPr>
        <p:txBody>
          <a:bodyPr>
            <a:normAutofit/>
          </a:bodyPr>
          <a:lstStyle/>
          <a:p>
            <a:r>
              <a:rPr lang="en-US" dirty="0" smtClean="0"/>
              <a:t>Audio Output</a:t>
            </a:r>
            <a:endParaRPr lang="en-US" dirty="0"/>
          </a:p>
        </p:txBody>
      </p:sp>
      <p:sp>
        <p:nvSpPr>
          <p:cNvPr id="2" name="Untertitel 1"/>
          <p:cNvSpPr>
            <a:spLocks noGrp="1"/>
          </p:cNvSpPr>
          <p:nvPr>
            <p:ph type="subTitle" idx="1"/>
          </p:nvPr>
        </p:nvSpPr>
        <p:spPr/>
        <p:txBody>
          <a:bodyPr/>
          <a:lstStyle/>
          <a:p>
            <a:endParaRPr lang="en-US" dirty="0"/>
          </a:p>
        </p:txBody>
      </p:sp>
      <p:sp>
        <p:nvSpPr>
          <p:cNvPr id="5" name="Bildplatzhalter 4"/>
          <p:cNvSpPr>
            <a:spLocks noGrp="1"/>
          </p:cNvSpPr>
          <p:nvPr>
            <p:ph type="pic" sz="quarter" idx="15"/>
          </p:nvPr>
        </p:nvSpPr>
        <p:spPr/>
      </p:sp>
      <p:sp>
        <p:nvSpPr>
          <p:cNvPr id="9" name="Bildplatzhalter 8"/>
          <p:cNvSpPr>
            <a:spLocks noGrp="1"/>
          </p:cNvSpPr>
          <p:nvPr>
            <p:ph type="pic" sz="quarter" idx="16"/>
          </p:nvPr>
        </p:nvSpPr>
        <p:spPr/>
      </p:sp>
      <p:sp>
        <p:nvSpPr>
          <p:cNvPr id="18" name="Bildplatzhalter 17"/>
          <p:cNvSpPr>
            <a:spLocks noGrp="1"/>
          </p:cNvSpPr>
          <p:nvPr>
            <p:ph type="pic" sz="quarter" idx="17"/>
          </p:nvPr>
        </p:nvSpPr>
        <p:spPr/>
      </p:sp>
      <p:sp>
        <p:nvSpPr>
          <p:cNvPr id="21" name="Bildplatzhalter 20"/>
          <p:cNvSpPr>
            <a:spLocks noGrp="1"/>
          </p:cNvSpPr>
          <p:nvPr>
            <p:ph type="pic" sz="quarter" idx="25"/>
          </p:nvPr>
        </p:nvSpPr>
        <p:spPr/>
      </p:sp>
      <p:sp>
        <p:nvSpPr>
          <p:cNvPr id="28" name="Fußzeilenplatzhalter 27">
            <a:extLst>
              <a:ext uri="{FF2B5EF4-FFF2-40B4-BE49-F238E27FC236}">
                <a16:creationId xmlns:a16="http://schemas.microsoft.com/office/drawing/2014/main" id="{A14D6A10-FCBD-43C4-9B24-CD6428E5EA65}"/>
              </a:ext>
            </a:extLst>
          </p:cNvPr>
          <p:cNvSpPr>
            <a:spLocks noGrp="1"/>
          </p:cNvSpPr>
          <p:nvPr>
            <p:ph type="ftr" sz="quarter" idx="27"/>
          </p:nvPr>
        </p:nvSpPr>
        <p:spPr/>
        <p:txBody>
          <a:bodyPr/>
          <a:lstStyle/>
          <a:p>
            <a:r>
              <a:rPr lang="de-DE" dirty="0" smtClean="0"/>
              <a:t>Albrecht Schmidt</a:t>
            </a:r>
            <a:endParaRPr lang="de-DE" dirty="0"/>
          </a:p>
        </p:txBody>
      </p:sp>
      <p:sp>
        <p:nvSpPr>
          <p:cNvPr id="12" name="Foliennummernplatzhalter 11">
            <a:extLst>
              <a:ext uri="{FF2B5EF4-FFF2-40B4-BE49-F238E27FC236}">
                <a16:creationId xmlns:a16="http://schemas.microsoft.com/office/drawing/2014/main" id="{949606A8-74C1-4D5C-9083-2C32D4B3A7A7}"/>
              </a:ext>
            </a:extLst>
          </p:cNvPr>
          <p:cNvSpPr>
            <a:spLocks noGrp="1"/>
          </p:cNvSpPr>
          <p:nvPr>
            <p:ph type="sldNum" sz="quarter" idx="28"/>
          </p:nvPr>
        </p:nvSpPr>
        <p:spPr/>
        <p:txBody>
          <a:bodyPr/>
          <a:lstStyle/>
          <a:p>
            <a:fld id="{002E4239-9C90-407D-B00F-DCBF08F5A841}" type="slidenum">
              <a:rPr lang="en-US" smtClean="0"/>
              <a:pPr/>
              <a:t>1</a:t>
            </a:fld>
            <a:endParaRPr lang="en-US"/>
          </a:p>
        </p:txBody>
      </p:sp>
      <p:pic>
        <p:nvPicPr>
          <p:cNvPr id="20" name="Picture 2" descr="https://upload.wikimedia.org/wikipedia/commons/thumb/d/d0/CC-BY-SA_icon.svg/640px-CC-BY-SA_icon.svg.pn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95328" y="6300254"/>
            <a:ext cx="1401584" cy="492744"/>
          </a:xfrm>
          <a:prstGeom prst="rect">
            <a:avLst/>
          </a:prstGeom>
          <a:noFill/>
          <a:extLst>
            <a:ext uri="{909E8E84-426E-40DD-AFC4-6F175D3DCCD1}">
              <a14:hiddenFill xmlns:a14="http://schemas.microsoft.com/office/drawing/2010/main">
                <a:solidFill>
                  <a:srgbClr val="FFFFFF"/>
                </a:solidFill>
              </a14:hiddenFill>
            </a:ext>
          </a:extLst>
        </p:spPr>
      </p:pic>
      <p:sp>
        <p:nvSpPr>
          <p:cNvPr id="3" name="Bildplatzhalter 2"/>
          <p:cNvSpPr>
            <a:spLocks noGrp="1"/>
          </p:cNvSpPr>
          <p:nvPr>
            <p:ph type="pic" sz="quarter" idx="13"/>
          </p:nvPr>
        </p:nvSpPr>
        <p:spPr>
          <a:xfrm>
            <a:off x="0" y="1071562"/>
            <a:ext cx="12192000" cy="2879725"/>
          </a:xfrm>
        </p:spPr>
      </p:sp>
      <p:pic>
        <p:nvPicPr>
          <p:cNvPr id="6" name="Grafik 5"/>
          <p:cNvPicPr>
            <a:picLocks noChangeAspect="1"/>
          </p:cNvPicPr>
          <p:nvPr/>
        </p:nvPicPr>
        <p:blipFill rotWithShape="1">
          <a:blip r:embed="rId4"/>
          <a:srcRect l="7286" r="9800"/>
          <a:stretch/>
        </p:blipFill>
        <p:spPr>
          <a:xfrm>
            <a:off x="-31805" y="21570"/>
            <a:ext cx="6559826" cy="3994105"/>
          </a:xfrm>
          <a:prstGeom prst="rect">
            <a:avLst/>
          </a:prstGeom>
        </p:spPr>
      </p:pic>
      <p:pic>
        <p:nvPicPr>
          <p:cNvPr id="45058" name="Picture 2" descr="https://cdn.pixabay.com/photo/2018/09/17/14/27/headphones-3683983_960_720.jpg"/>
          <p:cNvPicPr>
            <a:picLocks noChangeAspect="1" noChangeArrowheads="1"/>
          </p:cNvPicPr>
          <p:nvPr/>
        </p:nvPicPr>
        <p:blipFill rotWithShape="1">
          <a:blip r:embed="rId5">
            <a:extLst>
              <a:ext uri="{28A0092B-C50C-407E-A947-70E740481C1C}">
                <a14:useLocalDpi xmlns:a14="http://schemas.microsoft.com/office/drawing/2010/main" val="0"/>
              </a:ext>
            </a:extLst>
          </a:blip>
          <a:srcRect l="6879"/>
          <a:stretch/>
        </p:blipFill>
        <p:spPr bwMode="auto">
          <a:xfrm>
            <a:off x="6615484" y="0"/>
            <a:ext cx="5576515" cy="399231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7">
            <a:extLst>
              <a:ext uri="{FF2B5EF4-FFF2-40B4-BE49-F238E27FC236}">
                <a16:creationId xmlns:a16="http://schemas.microsoft.com/office/drawing/2014/main" id="{DEA04D85-A798-4EE8-983B-ABFCB9D55E4A}"/>
              </a:ext>
            </a:extLst>
          </p:cNvPr>
          <p:cNvSpPr/>
          <p:nvPr/>
        </p:nvSpPr>
        <p:spPr>
          <a:xfrm>
            <a:off x="0" y="3968750"/>
            <a:ext cx="12192000" cy="1462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907743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7713-B192-49E0-92C0-6BF3F528574A}"/>
              </a:ext>
            </a:extLst>
          </p:cNvPr>
          <p:cNvSpPr>
            <a:spLocks noGrp="1"/>
          </p:cNvSpPr>
          <p:nvPr>
            <p:ph type="title"/>
          </p:nvPr>
        </p:nvSpPr>
        <p:spPr/>
        <p:txBody>
          <a:bodyPr/>
          <a:lstStyle/>
          <a:p>
            <a:r>
              <a:rPr lang="en-US" smtClean="0"/>
              <a:t>One Element Earcons</a:t>
            </a:r>
            <a:endParaRPr lang="en-US" dirty="0"/>
          </a:p>
        </p:txBody>
      </p:sp>
      <p:sp>
        <p:nvSpPr>
          <p:cNvPr id="3" name="Text Placeholder 2">
            <a:extLst>
              <a:ext uri="{FF2B5EF4-FFF2-40B4-BE49-F238E27FC236}">
                <a16:creationId xmlns:a16="http://schemas.microsoft.com/office/drawing/2014/main" id="{541F70FF-1E95-4E24-93E1-18E22E554556}"/>
              </a:ext>
            </a:extLst>
          </p:cNvPr>
          <p:cNvSpPr>
            <a:spLocks noGrp="1"/>
          </p:cNvSpPr>
          <p:nvPr>
            <p:ph type="body" sz="quarter" idx="13"/>
          </p:nvPr>
        </p:nvSpPr>
        <p:spPr>
          <a:xfrm>
            <a:off x="695324" y="1592264"/>
            <a:ext cx="7956551" cy="2971785"/>
          </a:xfrm>
        </p:spPr>
        <p:txBody>
          <a:bodyPr>
            <a:normAutofit fontScale="92500" lnSpcReduction="10000"/>
          </a:bodyPr>
          <a:lstStyle/>
          <a:p>
            <a:r>
              <a:rPr lang="en-US" dirty="0" smtClean="0"/>
              <a:t>“One-element </a:t>
            </a:r>
            <a:r>
              <a:rPr lang="en-US" dirty="0" err="1" smtClean="0"/>
              <a:t>earcons</a:t>
            </a:r>
            <a:r>
              <a:rPr lang="en-US" dirty="0" smtClean="0"/>
              <a:t> may be </a:t>
            </a:r>
            <a:r>
              <a:rPr lang="en-US" b="1" dirty="0" smtClean="0"/>
              <a:t>digitized sounds, a sound created by a synthesizer, a single note, or a motive</a:t>
            </a:r>
            <a:r>
              <a:rPr lang="en-US" dirty="0" smtClean="0"/>
              <a:t>. An element may be compared to a word, whereas a note may be compared to a letter of the alphabet.”</a:t>
            </a:r>
          </a:p>
          <a:p>
            <a:r>
              <a:rPr lang="en-US" dirty="0" smtClean="0"/>
              <a:t>“A single-motive </a:t>
            </a:r>
            <a:r>
              <a:rPr lang="en-US" dirty="0" err="1" smtClean="0"/>
              <a:t>earcon</a:t>
            </a:r>
            <a:r>
              <a:rPr lang="en-US" dirty="0" smtClean="0"/>
              <a:t> has the attributes </a:t>
            </a:r>
            <a:r>
              <a:rPr lang="en-US" b="1" dirty="0" smtClean="0"/>
              <a:t>of rhythm, pitch, timbre, register, and dynamics</a:t>
            </a:r>
            <a:r>
              <a:rPr lang="en-US" dirty="0" smtClean="0"/>
              <a:t>. Because single-motive </a:t>
            </a:r>
            <a:r>
              <a:rPr lang="en-US" dirty="0" err="1" smtClean="0"/>
              <a:t>earcons</a:t>
            </a:r>
            <a:r>
              <a:rPr lang="en-US" dirty="0" smtClean="0"/>
              <a:t> are relatively simple, they can represent basic, common computer entities such as certain error messages, system information, windows, and files.”</a:t>
            </a:r>
          </a:p>
          <a:p>
            <a:r>
              <a:rPr lang="en-US" dirty="0" smtClean="0"/>
              <a:t>“The user hears the click each time a character is deleted.”</a:t>
            </a:r>
          </a:p>
          <a:p>
            <a:pPr lvl="1"/>
            <a:endParaRPr lang="en-US" dirty="0" smtClean="0"/>
          </a:p>
        </p:txBody>
      </p:sp>
      <p:sp>
        <p:nvSpPr>
          <p:cNvPr id="14" name="Textplatzhalter 13"/>
          <p:cNvSpPr>
            <a:spLocks noGrp="1"/>
          </p:cNvSpPr>
          <p:nvPr>
            <p:ph type="body" sz="quarter" idx="15"/>
          </p:nvPr>
        </p:nvSpPr>
        <p:spPr/>
        <p:txBody>
          <a:bodyPr/>
          <a:lstStyle/>
          <a:p>
            <a:endParaRPr lang="de-DE"/>
          </a:p>
        </p:txBody>
      </p:sp>
      <p:sp>
        <p:nvSpPr>
          <p:cNvPr id="5" name="Text Placeholder 4">
            <a:extLst>
              <a:ext uri="{FF2B5EF4-FFF2-40B4-BE49-F238E27FC236}">
                <a16:creationId xmlns:a16="http://schemas.microsoft.com/office/drawing/2014/main" id="{0415F99B-E078-4B6F-9146-4BAE7B822CAA}"/>
              </a:ext>
            </a:extLst>
          </p:cNvPr>
          <p:cNvSpPr>
            <a:spLocks noGrp="1"/>
          </p:cNvSpPr>
          <p:nvPr>
            <p:ph type="body" sz="quarter" idx="21"/>
          </p:nvPr>
        </p:nvSpPr>
        <p:spPr/>
        <p:txBody>
          <a:bodyPr/>
          <a:lstStyle/>
          <a:p>
            <a:r>
              <a:rPr lang="en-US" dirty="0" smtClean="0"/>
              <a:t>Audio Output</a:t>
            </a:r>
            <a:endParaRPr lang="en-US" dirty="0"/>
          </a:p>
        </p:txBody>
      </p:sp>
      <p:sp>
        <p:nvSpPr>
          <p:cNvPr id="6" name="Footer Placeholder 5">
            <a:extLst>
              <a:ext uri="{FF2B5EF4-FFF2-40B4-BE49-F238E27FC236}">
                <a16:creationId xmlns:a16="http://schemas.microsoft.com/office/drawing/2014/main" id="{FF16457E-E0CD-4DD5-B84C-EABA4D1CA2B9}"/>
              </a:ext>
            </a:extLst>
          </p:cNvPr>
          <p:cNvSpPr>
            <a:spLocks noGrp="1"/>
          </p:cNvSpPr>
          <p:nvPr>
            <p:ph type="ftr" sz="quarter" idx="23"/>
          </p:nvPr>
        </p:nvSpPr>
        <p:spPr/>
        <p:txBody>
          <a:bodyPr/>
          <a:lstStyle/>
          <a:p>
            <a:r>
              <a:rPr lang="de-DE" smtClean="0"/>
              <a:t>Albrecht Schmidt</a:t>
            </a:r>
            <a:endParaRPr lang="de-DE" dirty="0"/>
          </a:p>
        </p:txBody>
      </p:sp>
      <p:sp>
        <p:nvSpPr>
          <p:cNvPr id="7" name="Slide Number Placeholder 6">
            <a:extLst>
              <a:ext uri="{FF2B5EF4-FFF2-40B4-BE49-F238E27FC236}">
                <a16:creationId xmlns:a16="http://schemas.microsoft.com/office/drawing/2014/main" id="{CAFE2F5F-E4B9-470E-B2E4-C70F3B9261E8}"/>
              </a:ext>
            </a:extLst>
          </p:cNvPr>
          <p:cNvSpPr>
            <a:spLocks noGrp="1"/>
          </p:cNvSpPr>
          <p:nvPr>
            <p:ph type="sldNum" sz="quarter" idx="24"/>
          </p:nvPr>
        </p:nvSpPr>
        <p:spPr/>
        <p:txBody>
          <a:bodyPr/>
          <a:lstStyle/>
          <a:p>
            <a:fld id="{C564DEAC-083F-4EA1-9D67-84BB3A537A3E}" type="slidenum">
              <a:rPr lang="de-DE" smtClean="0"/>
              <a:pPr/>
              <a:t>10</a:t>
            </a:fld>
            <a:endParaRPr lang="de-DE" dirty="0"/>
          </a:p>
        </p:txBody>
      </p:sp>
      <p:sp>
        <p:nvSpPr>
          <p:cNvPr id="10" name="Rechteck 9"/>
          <p:cNvSpPr/>
          <p:nvPr/>
        </p:nvSpPr>
        <p:spPr>
          <a:xfrm>
            <a:off x="797718" y="5810179"/>
            <a:ext cx="7751762" cy="430887"/>
          </a:xfrm>
          <a:prstGeom prst="rect">
            <a:avLst/>
          </a:prstGeom>
        </p:spPr>
        <p:txBody>
          <a:bodyPr wrap="square">
            <a:spAutoFit/>
          </a:bodyPr>
          <a:lstStyle/>
          <a:p>
            <a:r>
              <a:rPr lang="en-US" sz="1100" dirty="0" err="1">
                <a:solidFill>
                  <a:schemeClr val="bg2">
                    <a:lumMod val="50000"/>
                  </a:schemeClr>
                </a:solidFill>
              </a:rPr>
              <a:t>Blattner</a:t>
            </a:r>
            <a:r>
              <a:rPr lang="en-US" sz="1100" dirty="0">
                <a:solidFill>
                  <a:schemeClr val="bg2">
                    <a:lumMod val="50000"/>
                  </a:schemeClr>
                </a:solidFill>
              </a:rPr>
              <a:t>, M. M., </a:t>
            </a:r>
            <a:r>
              <a:rPr lang="en-US" sz="1100" dirty="0" err="1">
                <a:solidFill>
                  <a:schemeClr val="bg2">
                    <a:lumMod val="50000"/>
                  </a:schemeClr>
                </a:solidFill>
              </a:rPr>
              <a:t>Sumikawa</a:t>
            </a:r>
            <a:r>
              <a:rPr lang="en-US" sz="1100" dirty="0">
                <a:solidFill>
                  <a:schemeClr val="bg2">
                    <a:lumMod val="50000"/>
                  </a:schemeClr>
                </a:solidFill>
              </a:rPr>
              <a:t>, D. A., &amp; Greenberg, R. M. (1989). </a:t>
            </a:r>
            <a:r>
              <a:rPr lang="en-US" sz="1100" dirty="0" err="1">
                <a:solidFill>
                  <a:schemeClr val="bg2">
                    <a:lumMod val="50000"/>
                  </a:schemeClr>
                </a:solidFill>
              </a:rPr>
              <a:t>Earcons</a:t>
            </a:r>
            <a:r>
              <a:rPr lang="en-US" sz="1100" dirty="0">
                <a:solidFill>
                  <a:schemeClr val="bg2">
                    <a:lumMod val="50000"/>
                  </a:schemeClr>
                </a:solidFill>
              </a:rPr>
              <a:t> and icons: Their structure and common design principles. Human–Computer Interaction, 4(1), 11-44.</a:t>
            </a:r>
            <a:endParaRPr lang="de-DE" sz="1100" dirty="0">
              <a:solidFill>
                <a:schemeClr val="bg2">
                  <a:lumMod val="50000"/>
                </a:schemeClr>
              </a:solidFill>
            </a:endParaRPr>
          </a:p>
        </p:txBody>
      </p:sp>
      <p:pic>
        <p:nvPicPr>
          <p:cNvPr id="15" name="Grafik 14"/>
          <p:cNvPicPr>
            <a:picLocks noChangeAspect="1"/>
          </p:cNvPicPr>
          <p:nvPr/>
        </p:nvPicPr>
        <p:blipFill rotWithShape="1">
          <a:blip r:embed="rId3"/>
          <a:srcRect l="41451" t="21412" r="25390"/>
          <a:stretch/>
        </p:blipFill>
        <p:spPr>
          <a:xfrm>
            <a:off x="1073426" y="4429875"/>
            <a:ext cx="1717483" cy="1275839"/>
          </a:xfrm>
          <a:prstGeom prst="rect">
            <a:avLst/>
          </a:prstGeom>
        </p:spPr>
      </p:pic>
      <p:pic>
        <p:nvPicPr>
          <p:cNvPr id="16" name="Grafik 15"/>
          <p:cNvPicPr>
            <a:picLocks noChangeAspect="1"/>
          </p:cNvPicPr>
          <p:nvPr/>
        </p:nvPicPr>
        <p:blipFill rotWithShape="1">
          <a:blip r:embed="rId3"/>
          <a:srcRect l="14471" t="2931" r="40397" b="78278"/>
          <a:stretch/>
        </p:blipFill>
        <p:spPr>
          <a:xfrm>
            <a:off x="3500437" y="4626790"/>
            <a:ext cx="4634219" cy="604791"/>
          </a:xfrm>
          <a:prstGeom prst="rect">
            <a:avLst/>
          </a:prstGeom>
        </p:spPr>
      </p:pic>
      <p:pic>
        <p:nvPicPr>
          <p:cNvPr id="19" name="Grafik 18"/>
          <p:cNvPicPr>
            <a:picLocks noChangeAspect="1"/>
          </p:cNvPicPr>
          <p:nvPr/>
        </p:nvPicPr>
        <p:blipFill rotWithShape="1">
          <a:blip r:embed="rId3"/>
          <a:srcRect l="59139" t="2931" r="-1" b="78278"/>
          <a:stretch/>
        </p:blipFill>
        <p:spPr>
          <a:xfrm>
            <a:off x="3615573" y="5067287"/>
            <a:ext cx="4195734" cy="604791"/>
          </a:xfrm>
          <a:prstGeom prst="rect">
            <a:avLst/>
          </a:prstGeom>
        </p:spPr>
      </p:pic>
    </p:spTree>
    <p:extLst>
      <p:ext uri="{BB962C8B-B14F-4D97-AF65-F5344CB8AC3E}">
        <p14:creationId xmlns:p14="http://schemas.microsoft.com/office/powerpoint/2010/main" val="4544429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7713-B192-49E0-92C0-6BF3F528574A}"/>
              </a:ext>
            </a:extLst>
          </p:cNvPr>
          <p:cNvSpPr>
            <a:spLocks noGrp="1"/>
          </p:cNvSpPr>
          <p:nvPr>
            <p:ph type="title"/>
          </p:nvPr>
        </p:nvSpPr>
        <p:spPr/>
        <p:txBody>
          <a:bodyPr/>
          <a:lstStyle/>
          <a:p>
            <a:r>
              <a:rPr lang="en-US" dirty="0" smtClean="0"/>
              <a:t>Combined </a:t>
            </a:r>
            <a:r>
              <a:rPr lang="en-US" dirty="0" err="1" smtClean="0"/>
              <a:t>Earcons</a:t>
            </a:r>
            <a:endParaRPr lang="en-US" dirty="0"/>
          </a:p>
        </p:txBody>
      </p:sp>
      <p:sp>
        <p:nvSpPr>
          <p:cNvPr id="3" name="Text Placeholder 2">
            <a:extLst>
              <a:ext uri="{FF2B5EF4-FFF2-40B4-BE49-F238E27FC236}">
                <a16:creationId xmlns:a16="http://schemas.microsoft.com/office/drawing/2014/main" id="{541F70FF-1E95-4E24-93E1-18E22E554556}"/>
              </a:ext>
            </a:extLst>
          </p:cNvPr>
          <p:cNvSpPr>
            <a:spLocks noGrp="1"/>
          </p:cNvSpPr>
          <p:nvPr>
            <p:ph type="body" sz="quarter" idx="13"/>
          </p:nvPr>
        </p:nvSpPr>
        <p:spPr>
          <a:xfrm>
            <a:off x="695324" y="1592265"/>
            <a:ext cx="7956551" cy="1357670"/>
          </a:xfrm>
        </p:spPr>
        <p:txBody>
          <a:bodyPr>
            <a:normAutofit fontScale="92500" lnSpcReduction="10000"/>
          </a:bodyPr>
          <a:lstStyle/>
          <a:p>
            <a:r>
              <a:rPr lang="en-US" dirty="0"/>
              <a:t>“The three construction principles for compound </a:t>
            </a:r>
            <a:r>
              <a:rPr lang="en-US" dirty="0" err="1"/>
              <a:t>earcons</a:t>
            </a:r>
            <a:r>
              <a:rPr lang="en-US" dirty="0"/>
              <a:t> are combining, inheriting, and transforming</a:t>
            </a:r>
            <a:r>
              <a:rPr lang="en-US" dirty="0" smtClean="0"/>
              <a:t>.” p29</a:t>
            </a:r>
          </a:p>
          <a:p>
            <a:r>
              <a:rPr lang="en-US" dirty="0"/>
              <a:t>“Combined </a:t>
            </a:r>
            <a:r>
              <a:rPr lang="en-US" dirty="0" err="1"/>
              <a:t>earcons</a:t>
            </a:r>
            <a:r>
              <a:rPr lang="en-US" dirty="0"/>
              <a:t> are formed by placing two or more audio elements in </a:t>
            </a:r>
            <a:r>
              <a:rPr lang="en-US" dirty="0" smtClean="0"/>
              <a:t>succession.” p29</a:t>
            </a:r>
          </a:p>
          <a:p>
            <a:pPr lvl="1"/>
            <a:endParaRPr lang="en-US" dirty="0" smtClean="0"/>
          </a:p>
        </p:txBody>
      </p:sp>
      <p:sp>
        <p:nvSpPr>
          <p:cNvPr id="14" name="Textplatzhalter 13"/>
          <p:cNvSpPr>
            <a:spLocks noGrp="1"/>
          </p:cNvSpPr>
          <p:nvPr>
            <p:ph type="body" sz="quarter" idx="15"/>
          </p:nvPr>
        </p:nvSpPr>
        <p:spPr/>
        <p:txBody>
          <a:bodyPr/>
          <a:lstStyle/>
          <a:p>
            <a:endParaRPr lang="de-DE"/>
          </a:p>
        </p:txBody>
      </p:sp>
      <p:sp>
        <p:nvSpPr>
          <p:cNvPr id="5" name="Text Placeholder 4">
            <a:extLst>
              <a:ext uri="{FF2B5EF4-FFF2-40B4-BE49-F238E27FC236}">
                <a16:creationId xmlns:a16="http://schemas.microsoft.com/office/drawing/2014/main" id="{0415F99B-E078-4B6F-9146-4BAE7B822CAA}"/>
              </a:ext>
            </a:extLst>
          </p:cNvPr>
          <p:cNvSpPr>
            <a:spLocks noGrp="1"/>
          </p:cNvSpPr>
          <p:nvPr>
            <p:ph type="body" sz="quarter" idx="21"/>
          </p:nvPr>
        </p:nvSpPr>
        <p:spPr/>
        <p:txBody>
          <a:bodyPr/>
          <a:lstStyle/>
          <a:p>
            <a:r>
              <a:rPr lang="en-US" dirty="0" smtClean="0"/>
              <a:t>Audio Output</a:t>
            </a:r>
            <a:endParaRPr lang="en-US" dirty="0"/>
          </a:p>
        </p:txBody>
      </p:sp>
      <p:sp>
        <p:nvSpPr>
          <p:cNvPr id="6" name="Footer Placeholder 5">
            <a:extLst>
              <a:ext uri="{FF2B5EF4-FFF2-40B4-BE49-F238E27FC236}">
                <a16:creationId xmlns:a16="http://schemas.microsoft.com/office/drawing/2014/main" id="{FF16457E-E0CD-4DD5-B84C-EABA4D1CA2B9}"/>
              </a:ext>
            </a:extLst>
          </p:cNvPr>
          <p:cNvSpPr>
            <a:spLocks noGrp="1"/>
          </p:cNvSpPr>
          <p:nvPr>
            <p:ph type="ftr" sz="quarter" idx="23"/>
          </p:nvPr>
        </p:nvSpPr>
        <p:spPr/>
        <p:txBody>
          <a:bodyPr/>
          <a:lstStyle/>
          <a:p>
            <a:r>
              <a:rPr lang="de-DE" smtClean="0"/>
              <a:t>Albrecht Schmidt</a:t>
            </a:r>
            <a:endParaRPr lang="de-DE" dirty="0"/>
          </a:p>
        </p:txBody>
      </p:sp>
      <p:sp>
        <p:nvSpPr>
          <p:cNvPr id="7" name="Slide Number Placeholder 6">
            <a:extLst>
              <a:ext uri="{FF2B5EF4-FFF2-40B4-BE49-F238E27FC236}">
                <a16:creationId xmlns:a16="http://schemas.microsoft.com/office/drawing/2014/main" id="{CAFE2F5F-E4B9-470E-B2E4-C70F3B9261E8}"/>
              </a:ext>
            </a:extLst>
          </p:cNvPr>
          <p:cNvSpPr>
            <a:spLocks noGrp="1"/>
          </p:cNvSpPr>
          <p:nvPr>
            <p:ph type="sldNum" sz="quarter" idx="24"/>
          </p:nvPr>
        </p:nvSpPr>
        <p:spPr/>
        <p:txBody>
          <a:bodyPr/>
          <a:lstStyle/>
          <a:p>
            <a:fld id="{C564DEAC-083F-4EA1-9D67-84BB3A537A3E}" type="slidenum">
              <a:rPr lang="de-DE" smtClean="0"/>
              <a:pPr/>
              <a:t>11</a:t>
            </a:fld>
            <a:endParaRPr lang="de-DE" dirty="0"/>
          </a:p>
        </p:txBody>
      </p:sp>
      <p:sp>
        <p:nvSpPr>
          <p:cNvPr id="10" name="Rechteck 9"/>
          <p:cNvSpPr/>
          <p:nvPr/>
        </p:nvSpPr>
        <p:spPr>
          <a:xfrm>
            <a:off x="797718" y="5810179"/>
            <a:ext cx="7751762" cy="430887"/>
          </a:xfrm>
          <a:prstGeom prst="rect">
            <a:avLst/>
          </a:prstGeom>
        </p:spPr>
        <p:txBody>
          <a:bodyPr wrap="square">
            <a:spAutoFit/>
          </a:bodyPr>
          <a:lstStyle/>
          <a:p>
            <a:r>
              <a:rPr lang="en-US" sz="1100" dirty="0" err="1">
                <a:solidFill>
                  <a:schemeClr val="bg2">
                    <a:lumMod val="50000"/>
                  </a:schemeClr>
                </a:solidFill>
              </a:rPr>
              <a:t>Blattner</a:t>
            </a:r>
            <a:r>
              <a:rPr lang="en-US" sz="1100" dirty="0">
                <a:solidFill>
                  <a:schemeClr val="bg2">
                    <a:lumMod val="50000"/>
                  </a:schemeClr>
                </a:solidFill>
              </a:rPr>
              <a:t>, M. M., </a:t>
            </a:r>
            <a:r>
              <a:rPr lang="en-US" sz="1100" dirty="0" err="1">
                <a:solidFill>
                  <a:schemeClr val="bg2">
                    <a:lumMod val="50000"/>
                  </a:schemeClr>
                </a:solidFill>
              </a:rPr>
              <a:t>Sumikawa</a:t>
            </a:r>
            <a:r>
              <a:rPr lang="en-US" sz="1100" dirty="0">
                <a:solidFill>
                  <a:schemeClr val="bg2">
                    <a:lumMod val="50000"/>
                  </a:schemeClr>
                </a:solidFill>
              </a:rPr>
              <a:t>, D. A., &amp; Greenberg, R. M. (1989). </a:t>
            </a:r>
            <a:r>
              <a:rPr lang="en-US" sz="1100" dirty="0" err="1">
                <a:solidFill>
                  <a:schemeClr val="bg2">
                    <a:lumMod val="50000"/>
                  </a:schemeClr>
                </a:solidFill>
              </a:rPr>
              <a:t>Earcons</a:t>
            </a:r>
            <a:r>
              <a:rPr lang="en-US" sz="1100" dirty="0">
                <a:solidFill>
                  <a:schemeClr val="bg2">
                    <a:lumMod val="50000"/>
                  </a:schemeClr>
                </a:solidFill>
              </a:rPr>
              <a:t> and icons: Their structure and common design principles. Human–Computer Interaction, 4(1), 11-44</a:t>
            </a:r>
            <a:r>
              <a:rPr lang="en-US" sz="1100" dirty="0" smtClean="0">
                <a:solidFill>
                  <a:schemeClr val="bg2">
                    <a:lumMod val="50000"/>
                  </a:schemeClr>
                </a:solidFill>
              </a:rPr>
              <a:t>. </a:t>
            </a:r>
            <a:endParaRPr lang="de-DE" sz="1100" dirty="0">
              <a:solidFill>
                <a:schemeClr val="bg2">
                  <a:lumMod val="50000"/>
                </a:schemeClr>
              </a:solidFill>
            </a:endParaRPr>
          </a:p>
        </p:txBody>
      </p:sp>
      <p:pic>
        <p:nvPicPr>
          <p:cNvPr id="4" name="Grafik 3"/>
          <p:cNvPicPr>
            <a:picLocks noChangeAspect="1"/>
          </p:cNvPicPr>
          <p:nvPr/>
        </p:nvPicPr>
        <p:blipFill rotWithShape="1">
          <a:blip r:embed="rId3"/>
          <a:srcRect l="8550" t="7927" r="20143"/>
          <a:stretch/>
        </p:blipFill>
        <p:spPr>
          <a:xfrm>
            <a:off x="882595" y="2798771"/>
            <a:ext cx="2918128" cy="2892570"/>
          </a:xfrm>
          <a:prstGeom prst="rect">
            <a:avLst/>
          </a:prstGeom>
        </p:spPr>
      </p:pic>
      <p:pic>
        <p:nvPicPr>
          <p:cNvPr id="8" name="Grafik 7"/>
          <p:cNvPicPr>
            <a:picLocks noChangeAspect="1"/>
          </p:cNvPicPr>
          <p:nvPr/>
        </p:nvPicPr>
        <p:blipFill rotWithShape="1">
          <a:blip r:embed="rId4"/>
          <a:srcRect l="9928" t="12952" r="10603" b="282"/>
          <a:stretch/>
        </p:blipFill>
        <p:spPr>
          <a:xfrm>
            <a:off x="4932558" y="2798771"/>
            <a:ext cx="4096595" cy="2876464"/>
          </a:xfrm>
          <a:prstGeom prst="rect">
            <a:avLst/>
          </a:prstGeom>
        </p:spPr>
      </p:pic>
    </p:spTree>
    <p:extLst>
      <p:ext uri="{BB962C8B-B14F-4D97-AF65-F5344CB8AC3E}">
        <p14:creationId xmlns:p14="http://schemas.microsoft.com/office/powerpoint/2010/main" val="8407581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7713-B192-49E0-92C0-6BF3F528574A}"/>
              </a:ext>
            </a:extLst>
          </p:cNvPr>
          <p:cNvSpPr>
            <a:spLocks noGrp="1"/>
          </p:cNvSpPr>
          <p:nvPr>
            <p:ph type="title"/>
          </p:nvPr>
        </p:nvSpPr>
        <p:spPr/>
        <p:txBody>
          <a:bodyPr/>
          <a:lstStyle/>
          <a:p>
            <a:r>
              <a:rPr lang="en-US" dirty="0" smtClean="0"/>
              <a:t>Composed </a:t>
            </a:r>
            <a:r>
              <a:rPr lang="en-US" dirty="0" err="1" smtClean="0"/>
              <a:t>Earcons</a:t>
            </a:r>
            <a:endParaRPr lang="en-US" dirty="0"/>
          </a:p>
        </p:txBody>
      </p:sp>
      <p:sp>
        <p:nvSpPr>
          <p:cNvPr id="14" name="Textplatzhalter 13"/>
          <p:cNvSpPr>
            <a:spLocks noGrp="1"/>
          </p:cNvSpPr>
          <p:nvPr>
            <p:ph type="body" sz="quarter" idx="15"/>
          </p:nvPr>
        </p:nvSpPr>
        <p:spPr/>
        <p:txBody>
          <a:bodyPr/>
          <a:lstStyle/>
          <a:p>
            <a:r>
              <a:rPr lang="en-US" dirty="0" smtClean="0"/>
              <a:t>Example Hierarchy – for Expert Users one?</a:t>
            </a:r>
            <a:endParaRPr lang="en-US" dirty="0"/>
          </a:p>
        </p:txBody>
      </p:sp>
      <p:sp>
        <p:nvSpPr>
          <p:cNvPr id="5" name="Text Placeholder 4">
            <a:extLst>
              <a:ext uri="{FF2B5EF4-FFF2-40B4-BE49-F238E27FC236}">
                <a16:creationId xmlns:a16="http://schemas.microsoft.com/office/drawing/2014/main" id="{0415F99B-E078-4B6F-9146-4BAE7B822CAA}"/>
              </a:ext>
            </a:extLst>
          </p:cNvPr>
          <p:cNvSpPr>
            <a:spLocks noGrp="1"/>
          </p:cNvSpPr>
          <p:nvPr>
            <p:ph type="body" sz="quarter" idx="21"/>
          </p:nvPr>
        </p:nvSpPr>
        <p:spPr/>
        <p:txBody>
          <a:bodyPr/>
          <a:lstStyle/>
          <a:p>
            <a:r>
              <a:rPr lang="en-US" dirty="0" smtClean="0"/>
              <a:t>Audio Output</a:t>
            </a:r>
            <a:endParaRPr lang="en-US" dirty="0"/>
          </a:p>
        </p:txBody>
      </p:sp>
      <p:sp>
        <p:nvSpPr>
          <p:cNvPr id="6" name="Footer Placeholder 5">
            <a:extLst>
              <a:ext uri="{FF2B5EF4-FFF2-40B4-BE49-F238E27FC236}">
                <a16:creationId xmlns:a16="http://schemas.microsoft.com/office/drawing/2014/main" id="{FF16457E-E0CD-4DD5-B84C-EABA4D1CA2B9}"/>
              </a:ext>
            </a:extLst>
          </p:cNvPr>
          <p:cNvSpPr>
            <a:spLocks noGrp="1"/>
          </p:cNvSpPr>
          <p:nvPr>
            <p:ph type="ftr" sz="quarter" idx="23"/>
          </p:nvPr>
        </p:nvSpPr>
        <p:spPr/>
        <p:txBody>
          <a:bodyPr/>
          <a:lstStyle/>
          <a:p>
            <a:r>
              <a:rPr lang="de-DE" smtClean="0"/>
              <a:t>Albrecht Schmidt</a:t>
            </a:r>
            <a:endParaRPr lang="de-DE" dirty="0"/>
          </a:p>
        </p:txBody>
      </p:sp>
      <p:sp>
        <p:nvSpPr>
          <p:cNvPr id="7" name="Slide Number Placeholder 6">
            <a:extLst>
              <a:ext uri="{FF2B5EF4-FFF2-40B4-BE49-F238E27FC236}">
                <a16:creationId xmlns:a16="http://schemas.microsoft.com/office/drawing/2014/main" id="{CAFE2F5F-E4B9-470E-B2E4-C70F3B9261E8}"/>
              </a:ext>
            </a:extLst>
          </p:cNvPr>
          <p:cNvSpPr>
            <a:spLocks noGrp="1"/>
          </p:cNvSpPr>
          <p:nvPr>
            <p:ph type="sldNum" sz="quarter" idx="24"/>
          </p:nvPr>
        </p:nvSpPr>
        <p:spPr/>
        <p:txBody>
          <a:bodyPr/>
          <a:lstStyle/>
          <a:p>
            <a:fld id="{C564DEAC-083F-4EA1-9D67-84BB3A537A3E}" type="slidenum">
              <a:rPr lang="de-DE" smtClean="0"/>
              <a:pPr/>
              <a:t>12</a:t>
            </a:fld>
            <a:endParaRPr lang="de-DE" dirty="0"/>
          </a:p>
        </p:txBody>
      </p:sp>
      <p:sp>
        <p:nvSpPr>
          <p:cNvPr id="10" name="Rechteck 9"/>
          <p:cNvSpPr/>
          <p:nvPr/>
        </p:nvSpPr>
        <p:spPr>
          <a:xfrm>
            <a:off x="797718" y="5810179"/>
            <a:ext cx="7751762" cy="430887"/>
          </a:xfrm>
          <a:prstGeom prst="rect">
            <a:avLst/>
          </a:prstGeom>
        </p:spPr>
        <p:txBody>
          <a:bodyPr wrap="square">
            <a:spAutoFit/>
          </a:bodyPr>
          <a:lstStyle/>
          <a:p>
            <a:r>
              <a:rPr lang="en-US" sz="1100" dirty="0" err="1">
                <a:solidFill>
                  <a:schemeClr val="bg2">
                    <a:lumMod val="50000"/>
                  </a:schemeClr>
                </a:solidFill>
              </a:rPr>
              <a:t>Blattner</a:t>
            </a:r>
            <a:r>
              <a:rPr lang="en-US" sz="1100" dirty="0">
                <a:solidFill>
                  <a:schemeClr val="bg2">
                    <a:lumMod val="50000"/>
                  </a:schemeClr>
                </a:solidFill>
              </a:rPr>
              <a:t>, M. M., </a:t>
            </a:r>
            <a:r>
              <a:rPr lang="en-US" sz="1100" dirty="0" err="1">
                <a:solidFill>
                  <a:schemeClr val="bg2">
                    <a:lumMod val="50000"/>
                  </a:schemeClr>
                </a:solidFill>
              </a:rPr>
              <a:t>Sumikawa</a:t>
            </a:r>
            <a:r>
              <a:rPr lang="en-US" sz="1100" dirty="0">
                <a:solidFill>
                  <a:schemeClr val="bg2">
                    <a:lumMod val="50000"/>
                  </a:schemeClr>
                </a:solidFill>
              </a:rPr>
              <a:t>, D. A., &amp; Greenberg, R. M. (1989). </a:t>
            </a:r>
            <a:r>
              <a:rPr lang="en-US" sz="1100" dirty="0" err="1">
                <a:solidFill>
                  <a:schemeClr val="bg2">
                    <a:lumMod val="50000"/>
                  </a:schemeClr>
                </a:solidFill>
              </a:rPr>
              <a:t>Earcons</a:t>
            </a:r>
            <a:r>
              <a:rPr lang="en-US" sz="1100" dirty="0">
                <a:solidFill>
                  <a:schemeClr val="bg2">
                    <a:lumMod val="50000"/>
                  </a:schemeClr>
                </a:solidFill>
              </a:rPr>
              <a:t> and icons: Their structure and common design principles. Human–Computer Interaction, 4(1), 11-44</a:t>
            </a:r>
            <a:r>
              <a:rPr lang="en-US" sz="1100" dirty="0" smtClean="0">
                <a:solidFill>
                  <a:schemeClr val="bg2">
                    <a:lumMod val="50000"/>
                  </a:schemeClr>
                </a:solidFill>
              </a:rPr>
              <a:t>. </a:t>
            </a:r>
            <a:endParaRPr lang="de-DE" sz="1100" dirty="0">
              <a:solidFill>
                <a:schemeClr val="bg2">
                  <a:lumMod val="50000"/>
                </a:schemeClr>
              </a:solidFill>
            </a:endParaRPr>
          </a:p>
        </p:txBody>
      </p:sp>
      <p:pic>
        <p:nvPicPr>
          <p:cNvPr id="11" name="Grafik 10"/>
          <p:cNvPicPr>
            <a:picLocks noChangeAspect="1"/>
          </p:cNvPicPr>
          <p:nvPr/>
        </p:nvPicPr>
        <p:blipFill rotWithShape="1">
          <a:blip r:embed="rId3"/>
          <a:srcRect b="3547"/>
          <a:stretch/>
        </p:blipFill>
        <p:spPr>
          <a:xfrm>
            <a:off x="797718" y="1439186"/>
            <a:ext cx="7389754" cy="4313351"/>
          </a:xfrm>
          <a:prstGeom prst="rect">
            <a:avLst/>
          </a:prstGeom>
        </p:spPr>
      </p:pic>
    </p:spTree>
    <p:extLst>
      <p:ext uri="{BB962C8B-B14F-4D97-AF65-F5344CB8AC3E}">
        <p14:creationId xmlns:p14="http://schemas.microsoft.com/office/powerpoint/2010/main" val="18623987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0" y="0"/>
            <a:ext cx="12192000" cy="62258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91ED7713-B192-49E0-92C0-6BF3F528574A}"/>
              </a:ext>
            </a:extLst>
          </p:cNvPr>
          <p:cNvSpPr>
            <a:spLocks noGrp="1"/>
          </p:cNvSpPr>
          <p:nvPr>
            <p:ph type="title"/>
          </p:nvPr>
        </p:nvSpPr>
        <p:spPr/>
        <p:txBody>
          <a:bodyPr>
            <a:normAutofit/>
          </a:bodyPr>
          <a:lstStyle/>
          <a:p>
            <a:r>
              <a:rPr lang="en-US" sz="6000" dirty="0" smtClean="0">
                <a:solidFill>
                  <a:schemeClr val="bg1">
                    <a:lumMod val="95000"/>
                  </a:schemeClr>
                </a:solidFill>
              </a:rPr>
              <a:t>What do you hear?</a:t>
            </a:r>
            <a:endParaRPr lang="en-US" sz="6000" dirty="0">
              <a:solidFill>
                <a:schemeClr val="bg1">
                  <a:lumMod val="95000"/>
                </a:schemeClr>
              </a:solidFill>
            </a:endParaRPr>
          </a:p>
        </p:txBody>
      </p:sp>
      <p:sp>
        <p:nvSpPr>
          <p:cNvPr id="3" name="Text Placeholder 2">
            <a:extLst>
              <a:ext uri="{FF2B5EF4-FFF2-40B4-BE49-F238E27FC236}">
                <a16:creationId xmlns:a16="http://schemas.microsoft.com/office/drawing/2014/main" id="{541F70FF-1E95-4E24-93E1-18E22E554556}"/>
              </a:ext>
            </a:extLst>
          </p:cNvPr>
          <p:cNvSpPr>
            <a:spLocks noGrp="1"/>
          </p:cNvSpPr>
          <p:nvPr>
            <p:ph type="body" sz="quarter" idx="13"/>
          </p:nvPr>
        </p:nvSpPr>
        <p:spPr>
          <a:xfrm>
            <a:off x="695324" y="1592264"/>
            <a:ext cx="7956551" cy="1635965"/>
          </a:xfrm>
        </p:spPr>
        <p:txBody>
          <a:bodyPr>
            <a:normAutofit/>
          </a:bodyPr>
          <a:lstStyle/>
          <a:p>
            <a:pPr marL="0" indent="0">
              <a:buNone/>
            </a:pPr>
            <a:r>
              <a:rPr lang="en-US" dirty="0" smtClean="0">
                <a:solidFill>
                  <a:schemeClr val="bg1">
                    <a:lumMod val="95000"/>
                  </a:schemeClr>
                </a:solidFill>
              </a:rPr>
              <a:t>Geiger Counter</a:t>
            </a:r>
          </a:p>
          <a:p>
            <a:pPr marL="0" indent="0">
              <a:buNone/>
            </a:pPr>
            <a:r>
              <a:rPr lang="en-US" dirty="0" smtClean="0">
                <a:solidFill>
                  <a:schemeClr val="bg1">
                    <a:lumMod val="95000"/>
                  </a:schemeClr>
                </a:solidFill>
              </a:rPr>
              <a:t>Sound of Radiation</a:t>
            </a:r>
          </a:p>
        </p:txBody>
      </p:sp>
      <p:sp>
        <p:nvSpPr>
          <p:cNvPr id="14" name="Textplatzhalter 13"/>
          <p:cNvSpPr>
            <a:spLocks noGrp="1"/>
          </p:cNvSpPr>
          <p:nvPr>
            <p:ph type="body" sz="quarter" idx="15"/>
          </p:nvPr>
        </p:nvSpPr>
        <p:spPr/>
        <p:txBody>
          <a:bodyPr/>
          <a:lstStyle/>
          <a:p>
            <a:endParaRPr lang="de-DE" dirty="0"/>
          </a:p>
        </p:txBody>
      </p:sp>
      <p:sp>
        <p:nvSpPr>
          <p:cNvPr id="5" name="Text Placeholder 4">
            <a:extLst>
              <a:ext uri="{FF2B5EF4-FFF2-40B4-BE49-F238E27FC236}">
                <a16:creationId xmlns:a16="http://schemas.microsoft.com/office/drawing/2014/main" id="{0415F99B-E078-4B6F-9146-4BAE7B822CAA}"/>
              </a:ext>
            </a:extLst>
          </p:cNvPr>
          <p:cNvSpPr>
            <a:spLocks noGrp="1"/>
          </p:cNvSpPr>
          <p:nvPr>
            <p:ph type="body" sz="quarter" idx="21"/>
          </p:nvPr>
        </p:nvSpPr>
        <p:spPr/>
        <p:txBody>
          <a:bodyPr/>
          <a:lstStyle/>
          <a:p>
            <a:r>
              <a:rPr lang="en-US" dirty="0" smtClean="0"/>
              <a:t>Audio Output</a:t>
            </a:r>
            <a:endParaRPr lang="en-US" dirty="0"/>
          </a:p>
        </p:txBody>
      </p:sp>
      <p:sp>
        <p:nvSpPr>
          <p:cNvPr id="6" name="Footer Placeholder 5">
            <a:extLst>
              <a:ext uri="{FF2B5EF4-FFF2-40B4-BE49-F238E27FC236}">
                <a16:creationId xmlns:a16="http://schemas.microsoft.com/office/drawing/2014/main" id="{FF16457E-E0CD-4DD5-B84C-EABA4D1CA2B9}"/>
              </a:ext>
            </a:extLst>
          </p:cNvPr>
          <p:cNvSpPr>
            <a:spLocks noGrp="1"/>
          </p:cNvSpPr>
          <p:nvPr>
            <p:ph type="ftr" sz="quarter" idx="23"/>
          </p:nvPr>
        </p:nvSpPr>
        <p:spPr/>
        <p:txBody>
          <a:bodyPr/>
          <a:lstStyle/>
          <a:p>
            <a:r>
              <a:rPr lang="de-DE" smtClean="0"/>
              <a:t>Albrecht Schmidt</a:t>
            </a:r>
            <a:endParaRPr lang="de-DE" dirty="0"/>
          </a:p>
        </p:txBody>
      </p:sp>
      <p:sp>
        <p:nvSpPr>
          <p:cNvPr id="7" name="Slide Number Placeholder 6">
            <a:extLst>
              <a:ext uri="{FF2B5EF4-FFF2-40B4-BE49-F238E27FC236}">
                <a16:creationId xmlns:a16="http://schemas.microsoft.com/office/drawing/2014/main" id="{CAFE2F5F-E4B9-470E-B2E4-C70F3B9261E8}"/>
              </a:ext>
            </a:extLst>
          </p:cNvPr>
          <p:cNvSpPr>
            <a:spLocks noGrp="1"/>
          </p:cNvSpPr>
          <p:nvPr>
            <p:ph type="sldNum" sz="quarter" idx="24"/>
          </p:nvPr>
        </p:nvSpPr>
        <p:spPr/>
        <p:txBody>
          <a:bodyPr/>
          <a:lstStyle/>
          <a:p>
            <a:fld id="{C564DEAC-083F-4EA1-9D67-84BB3A537A3E}" type="slidenum">
              <a:rPr lang="de-DE" smtClean="0"/>
              <a:pPr/>
              <a:t>13</a:t>
            </a:fld>
            <a:endParaRPr lang="de-DE" dirty="0"/>
          </a:p>
        </p:txBody>
      </p:sp>
      <p:pic>
        <p:nvPicPr>
          <p:cNvPr id="4" name="070401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
        <p:nvSpPr>
          <p:cNvPr id="8" name="Rechteck 7"/>
          <p:cNvSpPr/>
          <p:nvPr/>
        </p:nvSpPr>
        <p:spPr>
          <a:xfrm>
            <a:off x="695324" y="5748995"/>
            <a:ext cx="6154249" cy="369332"/>
          </a:xfrm>
          <a:prstGeom prst="rect">
            <a:avLst/>
          </a:prstGeom>
        </p:spPr>
        <p:txBody>
          <a:bodyPr wrap="none">
            <a:spAutoFit/>
          </a:bodyPr>
          <a:lstStyle/>
          <a:p>
            <a:r>
              <a:rPr lang="de-DE" dirty="0" smtClean="0">
                <a:solidFill>
                  <a:schemeClr val="bg1">
                    <a:lumMod val="95000"/>
                  </a:schemeClr>
                </a:solidFill>
              </a:rPr>
              <a:t>Sound </a:t>
            </a:r>
            <a:r>
              <a:rPr lang="de-DE" dirty="0" err="1" smtClean="0">
                <a:solidFill>
                  <a:schemeClr val="bg1">
                    <a:lumMod val="95000"/>
                  </a:schemeClr>
                </a:solidFill>
              </a:rPr>
              <a:t>from</a:t>
            </a:r>
            <a:r>
              <a:rPr lang="de-DE" dirty="0" smtClean="0">
                <a:solidFill>
                  <a:schemeClr val="bg1">
                    <a:lumMod val="95000"/>
                  </a:schemeClr>
                </a:solidFill>
              </a:rPr>
              <a:t> BBC - http</a:t>
            </a:r>
            <a:r>
              <a:rPr lang="de-DE" dirty="0">
                <a:solidFill>
                  <a:schemeClr val="bg1">
                    <a:lumMod val="95000"/>
                  </a:schemeClr>
                </a:solidFill>
              </a:rPr>
              <a:t>://bbcsfx.acropolis.org.uk/?q=geiger</a:t>
            </a:r>
          </a:p>
        </p:txBody>
      </p:sp>
    </p:spTree>
    <p:extLst>
      <p:ext uri="{BB962C8B-B14F-4D97-AF65-F5344CB8AC3E}">
        <p14:creationId xmlns:p14="http://schemas.microsoft.com/office/powerpoint/2010/main" val="369147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40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repeatCount="indefinite"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7713-B192-49E0-92C0-6BF3F528574A}"/>
              </a:ext>
            </a:extLst>
          </p:cNvPr>
          <p:cNvSpPr>
            <a:spLocks noGrp="1"/>
          </p:cNvSpPr>
          <p:nvPr>
            <p:ph type="title"/>
          </p:nvPr>
        </p:nvSpPr>
        <p:spPr/>
        <p:txBody>
          <a:bodyPr/>
          <a:lstStyle/>
          <a:p>
            <a:r>
              <a:rPr lang="en-US" smtClean="0"/>
              <a:t>Sonification</a:t>
            </a:r>
            <a:endParaRPr lang="en-US" dirty="0"/>
          </a:p>
        </p:txBody>
      </p:sp>
      <p:sp>
        <p:nvSpPr>
          <p:cNvPr id="3" name="Text Placeholder 2">
            <a:extLst>
              <a:ext uri="{FF2B5EF4-FFF2-40B4-BE49-F238E27FC236}">
                <a16:creationId xmlns:a16="http://schemas.microsoft.com/office/drawing/2014/main" id="{541F70FF-1E95-4E24-93E1-18E22E554556}"/>
              </a:ext>
            </a:extLst>
          </p:cNvPr>
          <p:cNvSpPr>
            <a:spLocks noGrp="1"/>
          </p:cNvSpPr>
          <p:nvPr>
            <p:ph type="body" sz="quarter" idx="13"/>
          </p:nvPr>
        </p:nvSpPr>
        <p:spPr>
          <a:xfrm>
            <a:off x="695325" y="1592264"/>
            <a:ext cx="7327542" cy="1556453"/>
          </a:xfrm>
        </p:spPr>
        <p:txBody>
          <a:bodyPr>
            <a:normAutofit fontScale="92500" lnSpcReduction="20000"/>
          </a:bodyPr>
          <a:lstStyle/>
          <a:p>
            <a:r>
              <a:rPr lang="en-US" dirty="0" smtClean="0"/>
              <a:t>non-speech audio </a:t>
            </a:r>
          </a:p>
          <a:p>
            <a:r>
              <a:rPr lang="en-US" dirty="0" smtClean="0"/>
              <a:t>convey information </a:t>
            </a:r>
          </a:p>
          <a:p>
            <a:r>
              <a:rPr lang="en-US" dirty="0" smtClean="0"/>
              <a:t>Make data / information audible</a:t>
            </a:r>
          </a:p>
          <a:p>
            <a:r>
              <a:rPr lang="en-US" dirty="0" smtClean="0"/>
              <a:t>alternative or complement to visualizations</a:t>
            </a:r>
          </a:p>
          <a:p>
            <a:endParaRPr lang="de-DE" dirty="0" smtClean="0"/>
          </a:p>
          <a:p>
            <a:pPr lvl="1"/>
            <a:endParaRPr lang="en-US" dirty="0" smtClean="0"/>
          </a:p>
        </p:txBody>
      </p:sp>
      <p:sp>
        <p:nvSpPr>
          <p:cNvPr id="26" name="Textplatzhalter 25"/>
          <p:cNvSpPr>
            <a:spLocks noGrp="1"/>
          </p:cNvSpPr>
          <p:nvPr>
            <p:ph type="body" sz="quarter" idx="15"/>
          </p:nvPr>
        </p:nvSpPr>
        <p:spPr/>
        <p:txBody>
          <a:bodyPr/>
          <a:lstStyle/>
          <a:p>
            <a:r>
              <a:rPr lang="de-DE" dirty="0" smtClean="0"/>
              <a:t>Basics</a:t>
            </a:r>
            <a:endParaRPr lang="de-DE" dirty="0"/>
          </a:p>
        </p:txBody>
      </p:sp>
      <p:sp>
        <p:nvSpPr>
          <p:cNvPr id="5" name="Text Placeholder 4">
            <a:extLst>
              <a:ext uri="{FF2B5EF4-FFF2-40B4-BE49-F238E27FC236}">
                <a16:creationId xmlns:a16="http://schemas.microsoft.com/office/drawing/2014/main" id="{0415F99B-E078-4B6F-9146-4BAE7B822CAA}"/>
              </a:ext>
            </a:extLst>
          </p:cNvPr>
          <p:cNvSpPr>
            <a:spLocks noGrp="1"/>
          </p:cNvSpPr>
          <p:nvPr>
            <p:ph type="body" sz="quarter" idx="21"/>
          </p:nvPr>
        </p:nvSpPr>
        <p:spPr/>
        <p:txBody>
          <a:bodyPr/>
          <a:lstStyle/>
          <a:p>
            <a:r>
              <a:rPr lang="en-US" dirty="0" smtClean="0"/>
              <a:t>Audio Output</a:t>
            </a:r>
            <a:endParaRPr lang="en-US" dirty="0"/>
          </a:p>
        </p:txBody>
      </p:sp>
      <p:sp>
        <p:nvSpPr>
          <p:cNvPr id="6" name="Footer Placeholder 5">
            <a:extLst>
              <a:ext uri="{FF2B5EF4-FFF2-40B4-BE49-F238E27FC236}">
                <a16:creationId xmlns:a16="http://schemas.microsoft.com/office/drawing/2014/main" id="{FF16457E-E0CD-4DD5-B84C-EABA4D1CA2B9}"/>
              </a:ext>
            </a:extLst>
          </p:cNvPr>
          <p:cNvSpPr>
            <a:spLocks noGrp="1"/>
          </p:cNvSpPr>
          <p:nvPr>
            <p:ph type="ftr" sz="quarter" idx="23"/>
          </p:nvPr>
        </p:nvSpPr>
        <p:spPr/>
        <p:txBody>
          <a:bodyPr/>
          <a:lstStyle/>
          <a:p>
            <a:r>
              <a:rPr lang="de-DE" smtClean="0"/>
              <a:t>Albrecht Schmidt</a:t>
            </a:r>
            <a:endParaRPr lang="de-DE" dirty="0"/>
          </a:p>
        </p:txBody>
      </p:sp>
      <p:sp>
        <p:nvSpPr>
          <p:cNvPr id="7" name="Slide Number Placeholder 6">
            <a:extLst>
              <a:ext uri="{FF2B5EF4-FFF2-40B4-BE49-F238E27FC236}">
                <a16:creationId xmlns:a16="http://schemas.microsoft.com/office/drawing/2014/main" id="{CAFE2F5F-E4B9-470E-B2E4-C70F3B9261E8}"/>
              </a:ext>
            </a:extLst>
          </p:cNvPr>
          <p:cNvSpPr>
            <a:spLocks noGrp="1"/>
          </p:cNvSpPr>
          <p:nvPr>
            <p:ph type="sldNum" sz="quarter" idx="24"/>
          </p:nvPr>
        </p:nvSpPr>
        <p:spPr/>
        <p:txBody>
          <a:bodyPr/>
          <a:lstStyle/>
          <a:p>
            <a:fld id="{C564DEAC-083F-4EA1-9D67-84BB3A537A3E}" type="slidenum">
              <a:rPr lang="de-DE" smtClean="0"/>
              <a:pPr/>
              <a:t>14</a:t>
            </a:fld>
            <a:endParaRPr lang="de-DE" dirty="0"/>
          </a:p>
        </p:txBody>
      </p:sp>
      <p:sp>
        <p:nvSpPr>
          <p:cNvPr id="28" name="Rechteck 27"/>
          <p:cNvSpPr/>
          <p:nvPr/>
        </p:nvSpPr>
        <p:spPr>
          <a:xfrm>
            <a:off x="797719" y="5841157"/>
            <a:ext cx="7751762" cy="430887"/>
          </a:xfrm>
          <a:prstGeom prst="rect">
            <a:avLst/>
          </a:prstGeom>
        </p:spPr>
        <p:txBody>
          <a:bodyPr wrap="square">
            <a:spAutoFit/>
          </a:bodyPr>
          <a:lstStyle/>
          <a:p>
            <a:r>
              <a:rPr lang="en-US" sz="1100" dirty="0">
                <a:solidFill>
                  <a:schemeClr val="bg2">
                    <a:lumMod val="50000"/>
                  </a:schemeClr>
                </a:solidFill>
              </a:rPr>
              <a:t>Brown, L.M. and Brewster, S.A. and </a:t>
            </a:r>
            <a:r>
              <a:rPr lang="en-US" sz="1100" dirty="0" err="1">
                <a:solidFill>
                  <a:schemeClr val="bg2">
                    <a:lumMod val="50000"/>
                  </a:schemeClr>
                </a:solidFill>
              </a:rPr>
              <a:t>Ramloll</a:t>
            </a:r>
            <a:r>
              <a:rPr lang="en-US" sz="1100" dirty="0">
                <a:solidFill>
                  <a:schemeClr val="bg2">
                    <a:lumMod val="50000"/>
                  </a:schemeClr>
                </a:solidFill>
              </a:rPr>
              <a:t>, S.A. and Burton, R. </a:t>
            </a:r>
            <a:r>
              <a:rPr lang="en-US" sz="1100" dirty="0" smtClean="0">
                <a:solidFill>
                  <a:schemeClr val="bg2">
                    <a:lumMod val="50000"/>
                  </a:schemeClr>
                </a:solidFill>
              </a:rPr>
              <a:t>and Riedel</a:t>
            </a:r>
            <a:r>
              <a:rPr lang="en-US" sz="1100" dirty="0">
                <a:solidFill>
                  <a:schemeClr val="bg2">
                    <a:lumMod val="50000"/>
                  </a:schemeClr>
                </a:solidFill>
              </a:rPr>
              <a:t>, B. (2003) Design guidelines for audio presentation of graphs </a:t>
            </a:r>
            <a:r>
              <a:rPr lang="en-US" sz="1100" dirty="0" smtClean="0">
                <a:solidFill>
                  <a:schemeClr val="bg2">
                    <a:lumMod val="50000"/>
                  </a:schemeClr>
                </a:solidFill>
              </a:rPr>
              <a:t>and tables</a:t>
            </a:r>
            <a:r>
              <a:rPr lang="en-US" sz="1100" dirty="0">
                <a:solidFill>
                  <a:schemeClr val="bg2">
                    <a:lumMod val="50000"/>
                  </a:schemeClr>
                </a:solidFill>
              </a:rPr>
              <a:t>. </a:t>
            </a:r>
            <a:r>
              <a:rPr lang="en-US" sz="1100" dirty="0" smtClean="0">
                <a:solidFill>
                  <a:schemeClr val="bg2">
                    <a:lumMod val="50000"/>
                  </a:schemeClr>
                </a:solidFill>
              </a:rPr>
              <a:t>In.9th Int. Conf. </a:t>
            </a:r>
            <a:r>
              <a:rPr lang="en-US" sz="1100" dirty="0">
                <a:solidFill>
                  <a:schemeClr val="bg2">
                    <a:lumMod val="50000"/>
                  </a:schemeClr>
                </a:solidFill>
              </a:rPr>
              <a:t>on Auditory Display (ICAD), </a:t>
            </a:r>
            <a:r>
              <a:rPr lang="en-US" sz="1100" dirty="0" smtClean="0">
                <a:solidFill>
                  <a:schemeClr val="bg2">
                    <a:lumMod val="50000"/>
                  </a:schemeClr>
                </a:solidFill>
              </a:rPr>
              <a:t>2003</a:t>
            </a:r>
            <a:r>
              <a:rPr lang="en-US" sz="1100" dirty="0">
                <a:solidFill>
                  <a:schemeClr val="bg2">
                    <a:lumMod val="50000"/>
                  </a:schemeClr>
                </a:solidFill>
              </a:rPr>
              <a:t>, </a:t>
            </a:r>
            <a:r>
              <a:rPr lang="en-US" sz="1100" dirty="0" smtClean="0">
                <a:solidFill>
                  <a:schemeClr val="bg2">
                    <a:lumMod val="50000"/>
                  </a:schemeClr>
                </a:solidFill>
              </a:rPr>
              <a:t>pp</a:t>
            </a:r>
            <a:r>
              <a:rPr lang="en-US" sz="1100" dirty="0">
                <a:solidFill>
                  <a:schemeClr val="bg2">
                    <a:lumMod val="50000"/>
                  </a:schemeClr>
                </a:solidFill>
              </a:rPr>
              <a:t>. </a:t>
            </a:r>
            <a:r>
              <a:rPr lang="en-US" sz="1100" dirty="0" smtClean="0">
                <a:solidFill>
                  <a:schemeClr val="bg2">
                    <a:lumMod val="50000"/>
                  </a:schemeClr>
                </a:solidFill>
              </a:rPr>
              <a:t>284- 287</a:t>
            </a:r>
            <a:r>
              <a:rPr lang="en-US" sz="1100" dirty="0">
                <a:solidFill>
                  <a:schemeClr val="bg2">
                    <a:lumMod val="50000"/>
                  </a:schemeClr>
                </a:solidFill>
              </a:rPr>
              <a:t>, </a:t>
            </a:r>
            <a:r>
              <a:rPr lang="en-US" sz="1100" dirty="0" smtClean="0">
                <a:solidFill>
                  <a:schemeClr val="bg2">
                    <a:lumMod val="50000"/>
                  </a:schemeClr>
                </a:solidFill>
              </a:rPr>
              <a:t>Boston.</a:t>
            </a:r>
            <a:endParaRPr lang="de-DE" sz="1100" dirty="0">
              <a:solidFill>
                <a:schemeClr val="bg2">
                  <a:lumMod val="50000"/>
                </a:schemeClr>
              </a:solidFill>
            </a:endParaRPr>
          </a:p>
        </p:txBody>
      </p:sp>
      <p:pic>
        <p:nvPicPr>
          <p:cNvPr id="29" name="Grafik 28"/>
          <p:cNvPicPr>
            <a:picLocks noChangeAspect="1"/>
          </p:cNvPicPr>
          <p:nvPr/>
        </p:nvPicPr>
        <p:blipFill>
          <a:blip r:embed="rId3"/>
          <a:stretch>
            <a:fillRect/>
          </a:stretch>
        </p:blipFill>
        <p:spPr>
          <a:xfrm>
            <a:off x="695324" y="3008306"/>
            <a:ext cx="3778274" cy="2850424"/>
          </a:xfrm>
          <a:prstGeom prst="rect">
            <a:avLst/>
          </a:prstGeom>
        </p:spPr>
      </p:pic>
      <p:pic>
        <p:nvPicPr>
          <p:cNvPr id="30" name="Grafik 29"/>
          <p:cNvPicPr>
            <a:picLocks noChangeAspect="1"/>
          </p:cNvPicPr>
          <p:nvPr/>
        </p:nvPicPr>
        <p:blipFill>
          <a:blip r:embed="rId4"/>
          <a:stretch>
            <a:fillRect/>
          </a:stretch>
        </p:blipFill>
        <p:spPr>
          <a:xfrm>
            <a:off x="4473598" y="5088046"/>
            <a:ext cx="4517583" cy="696410"/>
          </a:xfrm>
          <a:prstGeom prst="rect">
            <a:avLst/>
          </a:prstGeom>
        </p:spPr>
      </p:pic>
    </p:spTree>
    <p:extLst>
      <p:ext uri="{BB962C8B-B14F-4D97-AF65-F5344CB8AC3E}">
        <p14:creationId xmlns:p14="http://schemas.microsoft.com/office/powerpoint/2010/main" val="23273997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7713-B192-49E0-92C0-6BF3F528574A}"/>
              </a:ext>
            </a:extLst>
          </p:cNvPr>
          <p:cNvSpPr>
            <a:spLocks noGrp="1"/>
          </p:cNvSpPr>
          <p:nvPr>
            <p:ph type="title"/>
          </p:nvPr>
        </p:nvSpPr>
        <p:spPr/>
        <p:txBody>
          <a:bodyPr/>
          <a:lstStyle/>
          <a:p>
            <a:r>
              <a:rPr lang="en-US" smtClean="0"/>
              <a:t>Sonification</a:t>
            </a:r>
            <a:endParaRPr lang="en-US" dirty="0"/>
          </a:p>
        </p:txBody>
      </p:sp>
      <p:sp>
        <p:nvSpPr>
          <p:cNvPr id="3" name="Text Placeholder 2">
            <a:extLst>
              <a:ext uri="{FF2B5EF4-FFF2-40B4-BE49-F238E27FC236}">
                <a16:creationId xmlns:a16="http://schemas.microsoft.com/office/drawing/2014/main" id="{541F70FF-1E95-4E24-93E1-18E22E554556}"/>
              </a:ext>
            </a:extLst>
          </p:cNvPr>
          <p:cNvSpPr>
            <a:spLocks noGrp="1"/>
          </p:cNvSpPr>
          <p:nvPr>
            <p:ph type="body" sz="quarter" idx="13"/>
          </p:nvPr>
        </p:nvSpPr>
        <p:spPr>
          <a:xfrm>
            <a:off x="695325" y="1592264"/>
            <a:ext cx="7327542" cy="4361038"/>
          </a:xfrm>
        </p:spPr>
        <p:txBody>
          <a:bodyPr>
            <a:normAutofit/>
          </a:bodyPr>
          <a:lstStyle/>
          <a:p>
            <a:r>
              <a:rPr lang="en-US" dirty="0" smtClean="0"/>
              <a:t>“which specific </a:t>
            </a:r>
            <a:r>
              <a:rPr lang="en-US" dirty="0"/>
              <a:t>sound dimension is chosen to represent a given data dimension. </a:t>
            </a:r>
            <a:r>
              <a:rPr lang="en-US" dirty="0" smtClean="0"/>
              <a:t>[…]”</a:t>
            </a:r>
            <a:endParaRPr lang="en-US" dirty="0" smtClean="0"/>
          </a:p>
          <a:p>
            <a:r>
              <a:rPr lang="en-US" dirty="0" smtClean="0"/>
              <a:t>Typical acoustic dimensions:</a:t>
            </a:r>
          </a:p>
          <a:p>
            <a:pPr lvl="1"/>
            <a:r>
              <a:rPr lang="en-US" dirty="0" smtClean="0"/>
              <a:t>Pitch / Frequency</a:t>
            </a:r>
          </a:p>
          <a:p>
            <a:pPr lvl="1"/>
            <a:r>
              <a:rPr lang="en-US" dirty="0" smtClean="0"/>
              <a:t>Amplitude / Volume</a:t>
            </a:r>
          </a:p>
          <a:p>
            <a:pPr lvl="1"/>
            <a:r>
              <a:rPr lang="en-US" dirty="0" smtClean="0"/>
              <a:t>Tempo / Duration</a:t>
            </a:r>
            <a:endParaRPr lang="en-US" dirty="0"/>
          </a:p>
          <a:p>
            <a:r>
              <a:rPr lang="en-US" dirty="0" smtClean="0"/>
              <a:t>Spatial arrangements</a:t>
            </a:r>
          </a:p>
        </p:txBody>
      </p:sp>
      <p:sp>
        <p:nvSpPr>
          <p:cNvPr id="26" name="Textplatzhalter 25"/>
          <p:cNvSpPr>
            <a:spLocks noGrp="1"/>
          </p:cNvSpPr>
          <p:nvPr>
            <p:ph type="body" sz="quarter" idx="15"/>
          </p:nvPr>
        </p:nvSpPr>
        <p:spPr/>
        <p:txBody>
          <a:bodyPr/>
          <a:lstStyle/>
          <a:p>
            <a:r>
              <a:rPr lang="en-US" dirty="0" smtClean="0"/>
              <a:t>Mapping Data to Sounds</a:t>
            </a:r>
            <a:endParaRPr lang="en-US" dirty="0"/>
          </a:p>
        </p:txBody>
      </p:sp>
      <p:sp>
        <p:nvSpPr>
          <p:cNvPr id="5" name="Text Placeholder 4">
            <a:extLst>
              <a:ext uri="{FF2B5EF4-FFF2-40B4-BE49-F238E27FC236}">
                <a16:creationId xmlns:a16="http://schemas.microsoft.com/office/drawing/2014/main" id="{0415F99B-E078-4B6F-9146-4BAE7B822CAA}"/>
              </a:ext>
            </a:extLst>
          </p:cNvPr>
          <p:cNvSpPr>
            <a:spLocks noGrp="1"/>
          </p:cNvSpPr>
          <p:nvPr>
            <p:ph type="body" sz="quarter" idx="21"/>
          </p:nvPr>
        </p:nvSpPr>
        <p:spPr/>
        <p:txBody>
          <a:bodyPr/>
          <a:lstStyle/>
          <a:p>
            <a:r>
              <a:rPr lang="en-US" dirty="0" smtClean="0"/>
              <a:t>Audio Output</a:t>
            </a:r>
            <a:endParaRPr lang="en-US" dirty="0"/>
          </a:p>
        </p:txBody>
      </p:sp>
      <p:sp>
        <p:nvSpPr>
          <p:cNvPr id="6" name="Footer Placeholder 5">
            <a:extLst>
              <a:ext uri="{FF2B5EF4-FFF2-40B4-BE49-F238E27FC236}">
                <a16:creationId xmlns:a16="http://schemas.microsoft.com/office/drawing/2014/main" id="{FF16457E-E0CD-4DD5-B84C-EABA4D1CA2B9}"/>
              </a:ext>
            </a:extLst>
          </p:cNvPr>
          <p:cNvSpPr>
            <a:spLocks noGrp="1"/>
          </p:cNvSpPr>
          <p:nvPr>
            <p:ph type="ftr" sz="quarter" idx="23"/>
          </p:nvPr>
        </p:nvSpPr>
        <p:spPr/>
        <p:txBody>
          <a:bodyPr/>
          <a:lstStyle/>
          <a:p>
            <a:r>
              <a:rPr lang="de-DE" smtClean="0"/>
              <a:t>Albrecht Schmidt</a:t>
            </a:r>
            <a:endParaRPr lang="de-DE" dirty="0"/>
          </a:p>
        </p:txBody>
      </p:sp>
      <p:sp>
        <p:nvSpPr>
          <p:cNvPr id="7" name="Slide Number Placeholder 6">
            <a:extLst>
              <a:ext uri="{FF2B5EF4-FFF2-40B4-BE49-F238E27FC236}">
                <a16:creationId xmlns:a16="http://schemas.microsoft.com/office/drawing/2014/main" id="{CAFE2F5F-E4B9-470E-B2E4-C70F3B9261E8}"/>
              </a:ext>
            </a:extLst>
          </p:cNvPr>
          <p:cNvSpPr>
            <a:spLocks noGrp="1"/>
          </p:cNvSpPr>
          <p:nvPr>
            <p:ph type="sldNum" sz="quarter" idx="24"/>
          </p:nvPr>
        </p:nvSpPr>
        <p:spPr/>
        <p:txBody>
          <a:bodyPr/>
          <a:lstStyle/>
          <a:p>
            <a:fld id="{C564DEAC-083F-4EA1-9D67-84BB3A537A3E}" type="slidenum">
              <a:rPr lang="de-DE" smtClean="0"/>
              <a:pPr/>
              <a:t>15</a:t>
            </a:fld>
            <a:endParaRPr lang="de-DE" dirty="0"/>
          </a:p>
        </p:txBody>
      </p:sp>
      <p:sp>
        <p:nvSpPr>
          <p:cNvPr id="28" name="Rechteck 27"/>
          <p:cNvSpPr/>
          <p:nvPr/>
        </p:nvSpPr>
        <p:spPr>
          <a:xfrm>
            <a:off x="797718" y="5953302"/>
            <a:ext cx="7751762" cy="261610"/>
          </a:xfrm>
          <a:prstGeom prst="rect">
            <a:avLst/>
          </a:prstGeom>
        </p:spPr>
        <p:txBody>
          <a:bodyPr wrap="square">
            <a:spAutoFit/>
          </a:bodyPr>
          <a:lstStyle/>
          <a:p>
            <a:r>
              <a:rPr lang="en-US" sz="1100" dirty="0">
                <a:solidFill>
                  <a:schemeClr val="bg2">
                    <a:lumMod val="50000"/>
                  </a:schemeClr>
                </a:solidFill>
              </a:rPr>
              <a:t>Walker, B. N., &amp; </a:t>
            </a:r>
            <a:r>
              <a:rPr lang="en-US" sz="1100" dirty="0" err="1">
                <a:solidFill>
                  <a:schemeClr val="bg2">
                    <a:lumMod val="50000"/>
                  </a:schemeClr>
                </a:solidFill>
              </a:rPr>
              <a:t>Nees</a:t>
            </a:r>
            <a:r>
              <a:rPr lang="en-US" sz="1100" dirty="0">
                <a:solidFill>
                  <a:schemeClr val="bg2">
                    <a:lumMod val="50000"/>
                  </a:schemeClr>
                </a:solidFill>
              </a:rPr>
              <a:t>, M. A. (2011). Theory of </a:t>
            </a:r>
            <a:r>
              <a:rPr lang="en-US" sz="1100" dirty="0" err="1">
                <a:solidFill>
                  <a:schemeClr val="bg2">
                    <a:lumMod val="50000"/>
                  </a:schemeClr>
                </a:solidFill>
              </a:rPr>
              <a:t>sonification</a:t>
            </a:r>
            <a:r>
              <a:rPr lang="en-US" sz="1100" dirty="0">
                <a:solidFill>
                  <a:schemeClr val="bg2">
                    <a:lumMod val="50000"/>
                  </a:schemeClr>
                </a:solidFill>
              </a:rPr>
              <a:t>. The </a:t>
            </a:r>
            <a:r>
              <a:rPr lang="en-US" sz="1100" dirty="0" err="1">
                <a:solidFill>
                  <a:schemeClr val="bg2">
                    <a:lumMod val="50000"/>
                  </a:schemeClr>
                </a:solidFill>
              </a:rPr>
              <a:t>sonification</a:t>
            </a:r>
            <a:r>
              <a:rPr lang="en-US" sz="1100" dirty="0">
                <a:solidFill>
                  <a:schemeClr val="bg2">
                    <a:lumMod val="50000"/>
                  </a:schemeClr>
                </a:solidFill>
              </a:rPr>
              <a:t> handbook, 9-39.</a:t>
            </a:r>
            <a:endParaRPr lang="de-DE" sz="1100" dirty="0">
              <a:solidFill>
                <a:schemeClr val="bg2">
                  <a:lumMod val="50000"/>
                </a:schemeClr>
              </a:solidFill>
            </a:endParaRPr>
          </a:p>
        </p:txBody>
      </p:sp>
      <p:pic>
        <p:nvPicPr>
          <p:cNvPr id="4" name="Grafik 3"/>
          <p:cNvPicPr>
            <a:picLocks noChangeAspect="1"/>
          </p:cNvPicPr>
          <p:nvPr/>
        </p:nvPicPr>
        <p:blipFill>
          <a:blip r:embed="rId3"/>
          <a:stretch>
            <a:fillRect/>
          </a:stretch>
        </p:blipFill>
        <p:spPr>
          <a:xfrm>
            <a:off x="4922371" y="3676397"/>
            <a:ext cx="3547442" cy="2276905"/>
          </a:xfrm>
          <a:prstGeom prst="rect">
            <a:avLst/>
          </a:prstGeom>
        </p:spPr>
      </p:pic>
      <p:sp>
        <p:nvSpPr>
          <p:cNvPr id="10" name="Rechteck 9"/>
          <p:cNvSpPr/>
          <p:nvPr/>
        </p:nvSpPr>
        <p:spPr>
          <a:xfrm>
            <a:off x="797718" y="4562820"/>
            <a:ext cx="4251360" cy="769441"/>
          </a:xfrm>
          <a:prstGeom prst="rect">
            <a:avLst/>
          </a:prstGeom>
        </p:spPr>
        <p:txBody>
          <a:bodyPr wrap="square">
            <a:spAutoFit/>
          </a:bodyPr>
          <a:lstStyle/>
          <a:p>
            <a:r>
              <a:rPr lang="en-US" sz="1100" dirty="0">
                <a:solidFill>
                  <a:schemeClr val="bg2">
                    <a:lumMod val="50000"/>
                  </a:schemeClr>
                </a:solidFill>
              </a:rPr>
              <a:t>Brown, L.M. and Brewster, S.A. and </a:t>
            </a:r>
            <a:r>
              <a:rPr lang="en-US" sz="1100" dirty="0" err="1">
                <a:solidFill>
                  <a:schemeClr val="bg2">
                    <a:lumMod val="50000"/>
                  </a:schemeClr>
                </a:solidFill>
              </a:rPr>
              <a:t>Ramloll</a:t>
            </a:r>
            <a:r>
              <a:rPr lang="en-US" sz="1100" dirty="0">
                <a:solidFill>
                  <a:schemeClr val="bg2">
                    <a:lumMod val="50000"/>
                  </a:schemeClr>
                </a:solidFill>
              </a:rPr>
              <a:t>, S.A. and Burton, R. </a:t>
            </a:r>
            <a:r>
              <a:rPr lang="en-US" sz="1100" dirty="0" smtClean="0">
                <a:solidFill>
                  <a:schemeClr val="bg2">
                    <a:lumMod val="50000"/>
                  </a:schemeClr>
                </a:solidFill>
              </a:rPr>
              <a:t>and Riedel</a:t>
            </a:r>
            <a:r>
              <a:rPr lang="en-US" sz="1100" dirty="0">
                <a:solidFill>
                  <a:schemeClr val="bg2">
                    <a:lumMod val="50000"/>
                  </a:schemeClr>
                </a:solidFill>
              </a:rPr>
              <a:t>, B. (2003) Design guidelines for audio presentation of graphs </a:t>
            </a:r>
            <a:r>
              <a:rPr lang="en-US" sz="1100" dirty="0" smtClean="0">
                <a:solidFill>
                  <a:schemeClr val="bg2">
                    <a:lumMod val="50000"/>
                  </a:schemeClr>
                </a:solidFill>
              </a:rPr>
              <a:t>and tables</a:t>
            </a:r>
            <a:r>
              <a:rPr lang="en-US" sz="1100" dirty="0">
                <a:solidFill>
                  <a:schemeClr val="bg2">
                    <a:lumMod val="50000"/>
                  </a:schemeClr>
                </a:solidFill>
              </a:rPr>
              <a:t>. </a:t>
            </a:r>
            <a:r>
              <a:rPr lang="en-US" sz="1100" dirty="0" smtClean="0">
                <a:solidFill>
                  <a:schemeClr val="bg2">
                    <a:lumMod val="50000"/>
                  </a:schemeClr>
                </a:solidFill>
              </a:rPr>
              <a:t>In.9th Int. Conf. </a:t>
            </a:r>
            <a:r>
              <a:rPr lang="en-US" sz="1100" dirty="0">
                <a:solidFill>
                  <a:schemeClr val="bg2">
                    <a:lumMod val="50000"/>
                  </a:schemeClr>
                </a:solidFill>
              </a:rPr>
              <a:t>on Auditory Display (ICAD), </a:t>
            </a:r>
            <a:r>
              <a:rPr lang="en-US" sz="1100" dirty="0" smtClean="0">
                <a:solidFill>
                  <a:schemeClr val="bg2">
                    <a:lumMod val="50000"/>
                  </a:schemeClr>
                </a:solidFill>
              </a:rPr>
              <a:t>2003</a:t>
            </a:r>
            <a:r>
              <a:rPr lang="en-US" sz="1100" dirty="0">
                <a:solidFill>
                  <a:schemeClr val="bg2">
                    <a:lumMod val="50000"/>
                  </a:schemeClr>
                </a:solidFill>
              </a:rPr>
              <a:t>, </a:t>
            </a:r>
            <a:r>
              <a:rPr lang="en-US" sz="1100" dirty="0" smtClean="0">
                <a:solidFill>
                  <a:schemeClr val="bg2">
                    <a:lumMod val="50000"/>
                  </a:schemeClr>
                </a:solidFill>
              </a:rPr>
              <a:t>pp</a:t>
            </a:r>
            <a:r>
              <a:rPr lang="en-US" sz="1100" dirty="0">
                <a:solidFill>
                  <a:schemeClr val="bg2">
                    <a:lumMod val="50000"/>
                  </a:schemeClr>
                </a:solidFill>
              </a:rPr>
              <a:t>. </a:t>
            </a:r>
            <a:r>
              <a:rPr lang="en-US" sz="1100" dirty="0" smtClean="0">
                <a:solidFill>
                  <a:schemeClr val="bg2">
                    <a:lumMod val="50000"/>
                  </a:schemeClr>
                </a:solidFill>
              </a:rPr>
              <a:t>284- 287</a:t>
            </a:r>
            <a:r>
              <a:rPr lang="en-US" sz="1100" dirty="0">
                <a:solidFill>
                  <a:schemeClr val="bg2">
                    <a:lumMod val="50000"/>
                  </a:schemeClr>
                </a:solidFill>
              </a:rPr>
              <a:t>, </a:t>
            </a:r>
            <a:r>
              <a:rPr lang="en-US" sz="1100" dirty="0" smtClean="0">
                <a:solidFill>
                  <a:schemeClr val="bg2">
                    <a:lumMod val="50000"/>
                  </a:schemeClr>
                </a:solidFill>
              </a:rPr>
              <a:t>Boston.</a:t>
            </a:r>
            <a:endParaRPr lang="de-DE" sz="1100" dirty="0">
              <a:solidFill>
                <a:schemeClr val="bg2">
                  <a:lumMod val="50000"/>
                </a:schemeClr>
              </a:solidFill>
            </a:endParaRPr>
          </a:p>
        </p:txBody>
      </p:sp>
    </p:spTree>
    <p:extLst>
      <p:ext uri="{BB962C8B-B14F-4D97-AF65-F5344CB8AC3E}">
        <p14:creationId xmlns:p14="http://schemas.microsoft.com/office/powerpoint/2010/main" val="1593461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id="{DEA04D85-A798-4EE8-983B-ABFCB9D55E4A}"/>
              </a:ext>
            </a:extLst>
          </p:cNvPr>
          <p:cNvSpPr/>
          <p:nvPr/>
        </p:nvSpPr>
        <p:spPr>
          <a:xfrm>
            <a:off x="0" y="2492279"/>
            <a:ext cx="12192000" cy="121303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91ED7713-B192-49E0-92C0-6BF3F528574A}"/>
              </a:ext>
            </a:extLst>
          </p:cNvPr>
          <p:cNvSpPr>
            <a:spLocks noGrp="1"/>
          </p:cNvSpPr>
          <p:nvPr>
            <p:ph type="title"/>
          </p:nvPr>
        </p:nvSpPr>
        <p:spPr/>
        <p:txBody>
          <a:bodyPr/>
          <a:lstStyle/>
          <a:p>
            <a:r>
              <a:rPr lang="en-US" smtClean="0"/>
              <a:t>Functions of Sonification</a:t>
            </a:r>
            <a:endParaRPr lang="en-US" dirty="0"/>
          </a:p>
        </p:txBody>
      </p:sp>
      <p:sp>
        <p:nvSpPr>
          <p:cNvPr id="3" name="Text Placeholder 2">
            <a:extLst>
              <a:ext uri="{FF2B5EF4-FFF2-40B4-BE49-F238E27FC236}">
                <a16:creationId xmlns:a16="http://schemas.microsoft.com/office/drawing/2014/main" id="{541F70FF-1E95-4E24-93E1-18E22E554556}"/>
              </a:ext>
            </a:extLst>
          </p:cNvPr>
          <p:cNvSpPr>
            <a:spLocks noGrp="1"/>
          </p:cNvSpPr>
          <p:nvPr>
            <p:ph type="body" sz="quarter" idx="13"/>
          </p:nvPr>
        </p:nvSpPr>
        <p:spPr/>
        <p:txBody>
          <a:bodyPr/>
          <a:lstStyle/>
          <a:p>
            <a:r>
              <a:rPr lang="en-US" dirty="0" smtClean="0"/>
              <a:t>Alerting functions </a:t>
            </a:r>
          </a:p>
          <a:p>
            <a:r>
              <a:rPr lang="en-US" dirty="0" smtClean="0"/>
              <a:t>Status and progress indicating functions </a:t>
            </a:r>
          </a:p>
          <a:p>
            <a:r>
              <a:rPr lang="en-US" dirty="0" smtClean="0"/>
              <a:t>Data exploration functions </a:t>
            </a:r>
          </a:p>
          <a:p>
            <a:pPr lvl="1"/>
            <a:r>
              <a:rPr lang="en-US" dirty="0" smtClean="0"/>
              <a:t>Auditory graphs </a:t>
            </a:r>
          </a:p>
          <a:p>
            <a:pPr lvl="1"/>
            <a:r>
              <a:rPr lang="en-US" dirty="0" smtClean="0"/>
              <a:t>Interactive </a:t>
            </a:r>
            <a:r>
              <a:rPr lang="en-US" dirty="0" err="1" smtClean="0"/>
              <a:t>sonification</a:t>
            </a:r>
            <a:endParaRPr lang="en-US" dirty="0" smtClean="0"/>
          </a:p>
          <a:p>
            <a:r>
              <a:rPr lang="en-US" dirty="0" smtClean="0"/>
              <a:t>Art and entertainment</a:t>
            </a:r>
          </a:p>
          <a:p>
            <a:endParaRPr lang="de-DE" dirty="0" smtClean="0"/>
          </a:p>
          <a:p>
            <a:endParaRPr lang="en-US" dirty="0" smtClean="0"/>
          </a:p>
        </p:txBody>
      </p:sp>
      <p:sp>
        <p:nvSpPr>
          <p:cNvPr id="15" name="Textplatzhalter 14"/>
          <p:cNvSpPr>
            <a:spLocks noGrp="1"/>
          </p:cNvSpPr>
          <p:nvPr>
            <p:ph type="body" sz="quarter" idx="15"/>
          </p:nvPr>
        </p:nvSpPr>
        <p:spPr/>
        <p:txBody>
          <a:bodyPr/>
          <a:lstStyle/>
          <a:p>
            <a:endParaRPr lang="de-DE"/>
          </a:p>
        </p:txBody>
      </p:sp>
      <p:sp>
        <p:nvSpPr>
          <p:cNvPr id="5" name="Text Placeholder 4">
            <a:extLst>
              <a:ext uri="{FF2B5EF4-FFF2-40B4-BE49-F238E27FC236}">
                <a16:creationId xmlns:a16="http://schemas.microsoft.com/office/drawing/2014/main" id="{0415F99B-E078-4B6F-9146-4BAE7B822CAA}"/>
              </a:ext>
            </a:extLst>
          </p:cNvPr>
          <p:cNvSpPr>
            <a:spLocks noGrp="1"/>
          </p:cNvSpPr>
          <p:nvPr>
            <p:ph type="body" sz="quarter" idx="21"/>
          </p:nvPr>
        </p:nvSpPr>
        <p:spPr/>
        <p:txBody>
          <a:bodyPr/>
          <a:lstStyle/>
          <a:p>
            <a:r>
              <a:rPr lang="en-US" dirty="0" smtClean="0"/>
              <a:t>Audio Output</a:t>
            </a:r>
            <a:endParaRPr lang="en-US" dirty="0"/>
          </a:p>
        </p:txBody>
      </p:sp>
      <p:sp>
        <p:nvSpPr>
          <p:cNvPr id="6" name="Footer Placeholder 5">
            <a:extLst>
              <a:ext uri="{FF2B5EF4-FFF2-40B4-BE49-F238E27FC236}">
                <a16:creationId xmlns:a16="http://schemas.microsoft.com/office/drawing/2014/main" id="{FF16457E-E0CD-4DD5-B84C-EABA4D1CA2B9}"/>
              </a:ext>
            </a:extLst>
          </p:cNvPr>
          <p:cNvSpPr>
            <a:spLocks noGrp="1"/>
          </p:cNvSpPr>
          <p:nvPr>
            <p:ph type="ftr" sz="quarter" idx="23"/>
          </p:nvPr>
        </p:nvSpPr>
        <p:spPr/>
        <p:txBody>
          <a:bodyPr/>
          <a:lstStyle/>
          <a:p>
            <a:r>
              <a:rPr lang="de-DE" smtClean="0"/>
              <a:t>Albrecht Schmidt</a:t>
            </a:r>
            <a:endParaRPr lang="de-DE" dirty="0"/>
          </a:p>
        </p:txBody>
      </p:sp>
      <p:sp>
        <p:nvSpPr>
          <p:cNvPr id="7" name="Slide Number Placeholder 6">
            <a:extLst>
              <a:ext uri="{FF2B5EF4-FFF2-40B4-BE49-F238E27FC236}">
                <a16:creationId xmlns:a16="http://schemas.microsoft.com/office/drawing/2014/main" id="{CAFE2F5F-E4B9-470E-B2E4-C70F3B9261E8}"/>
              </a:ext>
            </a:extLst>
          </p:cNvPr>
          <p:cNvSpPr>
            <a:spLocks noGrp="1"/>
          </p:cNvSpPr>
          <p:nvPr>
            <p:ph type="sldNum" sz="quarter" idx="24"/>
          </p:nvPr>
        </p:nvSpPr>
        <p:spPr/>
        <p:txBody>
          <a:bodyPr/>
          <a:lstStyle/>
          <a:p>
            <a:fld id="{C564DEAC-083F-4EA1-9D67-84BB3A537A3E}" type="slidenum">
              <a:rPr lang="de-DE" smtClean="0"/>
              <a:pPr/>
              <a:t>16</a:t>
            </a:fld>
            <a:endParaRPr lang="de-DE" dirty="0"/>
          </a:p>
        </p:txBody>
      </p:sp>
      <p:sp>
        <p:nvSpPr>
          <p:cNvPr id="19" name="Rechteck 18"/>
          <p:cNvSpPr/>
          <p:nvPr/>
        </p:nvSpPr>
        <p:spPr>
          <a:xfrm>
            <a:off x="797718" y="5953302"/>
            <a:ext cx="7751762" cy="261610"/>
          </a:xfrm>
          <a:prstGeom prst="rect">
            <a:avLst/>
          </a:prstGeom>
        </p:spPr>
        <p:txBody>
          <a:bodyPr wrap="square">
            <a:spAutoFit/>
          </a:bodyPr>
          <a:lstStyle/>
          <a:p>
            <a:r>
              <a:rPr lang="en-US" sz="1100" dirty="0">
                <a:solidFill>
                  <a:schemeClr val="bg2">
                    <a:lumMod val="50000"/>
                  </a:schemeClr>
                </a:solidFill>
              </a:rPr>
              <a:t>Walker, B. N., &amp; </a:t>
            </a:r>
            <a:r>
              <a:rPr lang="en-US" sz="1100" dirty="0" err="1">
                <a:solidFill>
                  <a:schemeClr val="bg2">
                    <a:lumMod val="50000"/>
                  </a:schemeClr>
                </a:solidFill>
              </a:rPr>
              <a:t>Nees</a:t>
            </a:r>
            <a:r>
              <a:rPr lang="en-US" sz="1100" dirty="0">
                <a:solidFill>
                  <a:schemeClr val="bg2">
                    <a:lumMod val="50000"/>
                  </a:schemeClr>
                </a:solidFill>
              </a:rPr>
              <a:t>, M. A. (2011). Theory of </a:t>
            </a:r>
            <a:r>
              <a:rPr lang="en-US" sz="1100" dirty="0" err="1">
                <a:solidFill>
                  <a:schemeClr val="bg2">
                    <a:lumMod val="50000"/>
                  </a:schemeClr>
                </a:solidFill>
              </a:rPr>
              <a:t>sonification</a:t>
            </a:r>
            <a:r>
              <a:rPr lang="en-US" sz="1100" dirty="0">
                <a:solidFill>
                  <a:schemeClr val="bg2">
                    <a:lumMod val="50000"/>
                  </a:schemeClr>
                </a:solidFill>
              </a:rPr>
              <a:t>. The </a:t>
            </a:r>
            <a:r>
              <a:rPr lang="en-US" sz="1100" dirty="0" err="1">
                <a:solidFill>
                  <a:schemeClr val="bg2">
                    <a:lumMod val="50000"/>
                  </a:schemeClr>
                </a:solidFill>
              </a:rPr>
              <a:t>sonification</a:t>
            </a:r>
            <a:r>
              <a:rPr lang="en-US" sz="1100" dirty="0">
                <a:solidFill>
                  <a:schemeClr val="bg2">
                    <a:lumMod val="50000"/>
                  </a:schemeClr>
                </a:solidFill>
              </a:rPr>
              <a:t> handbook, 9-39.</a:t>
            </a:r>
            <a:endParaRPr lang="de-DE" sz="1100" dirty="0">
              <a:solidFill>
                <a:schemeClr val="bg2">
                  <a:lumMod val="50000"/>
                </a:schemeClr>
              </a:solidFill>
            </a:endParaRPr>
          </a:p>
        </p:txBody>
      </p:sp>
    </p:spTree>
    <p:extLst>
      <p:ext uri="{BB962C8B-B14F-4D97-AF65-F5344CB8AC3E}">
        <p14:creationId xmlns:p14="http://schemas.microsoft.com/office/powerpoint/2010/main" val="11598891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7713-B192-49E0-92C0-6BF3F528574A}"/>
              </a:ext>
            </a:extLst>
          </p:cNvPr>
          <p:cNvSpPr>
            <a:spLocks noGrp="1"/>
          </p:cNvSpPr>
          <p:nvPr>
            <p:ph type="title"/>
          </p:nvPr>
        </p:nvSpPr>
        <p:spPr/>
        <p:txBody>
          <a:bodyPr/>
          <a:lstStyle/>
          <a:p>
            <a:r>
              <a:rPr lang="en-US" dirty="0" smtClean="0"/>
              <a:t>Tasks supported by </a:t>
            </a:r>
            <a:r>
              <a:rPr lang="en-US" dirty="0" err="1" smtClean="0"/>
              <a:t>Sonification</a:t>
            </a:r>
            <a:endParaRPr lang="en-US" dirty="0"/>
          </a:p>
        </p:txBody>
      </p:sp>
      <p:sp>
        <p:nvSpPr>
          <p:cNvPr id="3" name="Text Placeholder 2">
            <a:extLst>
              <a:ext uri="{FF2B5EF4-FFF2-40B4-BE49-F238E27FC236}">
                <a16:creationId xmlns:a16="http://schemas.microsoft.com/office/drawing/2014/main" id="{541F70FF-1E95-4E24-93E1-18E22E554556}"/>
              </a:ext>
            </a:extLst>
          </p:cNvPr>
          <p:cNvSpPr>
            <a:spLocks noGrp="1"/>
          </p:cNvSpPr>
          <p:nvPr>
            <p:ph type="body" sz="quarter" idx="13"/>
          </p:nvPr>
        </p:nvSpPr>
        <p:spPr/>
        <p:txBody>
          <a:bodyPr/>
          <a:lstStyle/>
          <a:p>
            <a:r>
              <a:rPr lang="en-US" dirty="0" smtClean="0"/>
              <a:t>Monitoring</a:t>
            </a:r>
          </a:p>
          <a:p>
            <a:r>
              <a:rPr lang="en-US" dirty="0" smtClean="0"/>
              <a:t>Providing Awareness of a process or situation</a:t>
            </a:r>
          </a:p>
          <a:p>
            <a:r>
              <a:rPr lang="en-US" dirty="0" smtClean="0"/>
              <a:t>Data exploration, exploratory inspection</a:t>
            </a:r>
          </a:p>
          <a:p>
            <a:r>
              <a:rPr lang="en-US" dirty="0" smtClean="0"/>
              <a:t>Point estimation and point comparison</a:t>
            </a:r>
          </a:p>
          <a:p>
            <a:r>
              <a:rPr lang="en-US" dirty="0" smtClean="0"/>
              <a:t>Trend identification</a:t>
            </a:r>
          </a:p>
          <a:p>
            <a:r>
              <a:rPr lang="en-US" dirty="0" smtClean="0"/>
              <a:t>Identification of data structure</a:t>
            </a:r>
          </a:p>
          <a:p>
            <a:endParaRPr lang="en-US" dirty="0" smtClean="0"/>
          </a:p>
        </p:txBody>
      </p:sp>
      <p:sp>
        <p:nvSpPr>
          <p:cNvPr id="15" name="Textplatzhalter 14"/>
          <p:cNvSpPr>
            <a:spLocks noGrp="1"/>
          </p:cNvSpPr>
          <p:nvPr>
            <p:ph type="body" sz="quarter" idx="15"/>
          </p:nvPr>
        </p:nvSpPr>
        <p:spPr/>
        <p:txBody>
          <a:bodyPr/>
          <a:lstStyle/>
          <a:p>
            <a:endParaRPr lang="de-DE"/>
          </a:p>
        </p:txBody>
      </p:sp>
      <p:sp>
        <p:nvSpPr>
          <p:cNvPr id="5" name="Text Placeholder 4">
            <a:extLst>
              <a:ext uri="{FF2B5EF4-FFF2-40B4-BE49-F238E27FC236}">
                <a16:creationId xmlns:a16="http://schemas.microsoft.com/office/drawing/2014/main" id="{0415F99B-E078-4B6F-9146-4BAE7B822CAA}"/>
              </a:ext>
            </a:extLst>
          </p:cNvPr>
          <p:cNvSpPr>
            <a:spLocks noGrp="1"/>
          </p:cNvSpPr>
          <p:nvPr>
            <p:ph type="body" sz="quarter" idx="21"/>
          </p:nvPr>
        </p:nvSpPr>
        <p:spPr/>
        <p:txBody>
          <a:bodyPr/>
          <a:lstStyle/>
          <a:p>
            <a:r>
              <a:rPr lang="en-US" dirty="0" smtClean="0"/>
              <a:t>Audio Output</a:t>
            </a:r>
            <a:endParaRPr lang="en-US" dirty="0"/>
          </a:p>
        </p:txBody>
      </p:sp>
      <p:sp>
        <p:nvSpPr>
          <p:cNvPr id="6" name="Footer Placeholder 5">
            <a:extLst>
              <a:ext uri="{FF2B5EF4-FFF2-40B4-BE49-F238E27FC236}">
                <a16:creationId xmlns:a16="http://schemas.microsoft.com/office/drawing/2014/main" id="{FF16457E-E0CD-4DD5-B84C-EABA4D1CA2B9}"/>
              </a:ext>
            </a:extLst>
          </p:cNvPr>
          <p:cNvSpPr>
            <a:spLocks noGrp="1"/>
          </p:cNvSpPr>
          <p:nvPr>
            <p:ph type="ftr" sz="quarter" idx="23"/>
          </p:nvPr>
        </p:nvSpPr>
        <p:spPr/>
        <p:txBody>
          <a:bodyPr/>
          <a:lstStyle/>
          <a:p>
            <a:r>
              <a:rPr lang="de-DE" smtClean="0"/>
              <a:t>Albrecht Schmidt</a:t>
            </a:r>
            <a:endParaRPr lang="de-DE" dirty="0"/>
          </a:p>
        </p:txBody>
      </p:sp>
      <p:sp>
        <p:nvSpPr>
          <p:cNvPr id="7" name="Slide Number Placeholder 6">
            <a:extLst>
              <a:ext uri="{FF2B5EF4-FFF2-40B4-BE49-F238E27FC236}">
                <a16:creationId xmlns:a16="http://schemas.microsoft.com/office/drawing/2014/main" id="{CAFE2F5F-E4B9-470E-B2E4-C70F3B9261E8}"/>
              </a:ext>
            </a:extLst>
          </p:cNvPr>
          <p:cNvSpPr>
            <a:spLocks noGrp="1"/>
          </p:cNvSpPr>
          <p:nvPr>
            <p:ph type="sldNum" sz="quarter" idx="24"/>
          </p:nvPr>
        </p:nvSpPr>
        <p:spPr/>
        <p:txBody>
          <a:bodyPr/>
          <a:lstStyle/>
          <a:p>
            <a:fld id="{C564DEAC-083F-4EA1-9D67-84BB3A537A3E}" type="slidenum">
              <a:rPr lang="de-DE" smtClean="0"/>
              <a:pPr/>
              <a:t>17</a:t>
            </a:fld>
            <a:endParaRPr lang="de-DE" dirty="0"/>
          </a:p>
        </p:txBody>
      </p:sp>
      <p:sp>
        <p:nvSpPr>
          <p:cNvPr id="11" name="Rechteck 10"/>
          <p:cNvSpPr/>
          <p:nvPr/>
        </p:nvSpPr>
        <p:spPr>
          <a:xfrm>
            <a:off x="797718" y="5953302"/>
            <a:ext cx="7751762" cy="261610"/>
          </a:xfrm>
          <a:prstGeom prst="rect">
            <a:avLst/>
          </a:prstGeom>
        </p:spPr>
        <p:txBody>
          <a:bodyPr wrap="square">
            <a:spAutoFit/>
          </a:bodyPr>
          <a:lstStyle/>
          <a:p>
            <a:r>
              <a:rPr lang="en-US" sz="1100" dirty="0">
                <a:solidFill>
                  <a:schemeClr val="bg2">
                    <a:lumMod val="50000"/>
                  </a:schemeClr>
                </a:solidFill>
              </a:rPr>
              <a:t>Walker, B. N., &amp; </a:t>
            </a:r>
            <a:r>
              <a:rPr lang="en-US" sz="1100" dirty="0" err="1">
                <a:solidFill>
                  <a:schemeClr val="bg2">
                    <a:lumMod val="50000"/>
                  </a:schemeClr>
                </a:solidFill>
              </a:rPr>
              <a:t>Nees</a:t>
            </a:r>
            <a:r>
              <a:rPr lang="en-US" sz="1100" dirty="0">
                <a:solidFill>
                  <a:schemeClr val="bg2">
                    <a:lumMod val="50000"/>
                  </a:schemeClr>
                </a:solidFill>
              </a:rPr>
              <a:t>, M. A. (2011). Theory of </a:t>
            </a:r>
            <a:r>
              <a:rPr lang="en-US" sz="1100" dirty="0" err="1">
                <a:solidFill>
                  <a:schemeClr val="bg2">
                    <a:lumMod val="50000"/>
                  </a:schemeClr>
                </a:solidFill>
              </a:rPr>
              <a:t>sonification</a:t>
            </a:r>
            <a:r>
              <a:rPr lang="en-US" sz="1100" dirty="0">
                <a:solidFill>
                  <a:schemeClr val="bg2">
                    <a:lumMod val="50000"/>
                  </a:schemeClr>
                </a:solidFill>
              </a:rPr>
              <a:t>. The </a:t>
            </a:r>
            <a:r>
              <a:rPr lang="en-US" sz="1100" dirty="0" err="1">
                <a:solidFill>
                  <a:schemeClr val="bg2">
                    <a:lumMod val="50000"/>
                  </a:schemeClr>
                </a:solidFill>
              </a:rPr>
              <a:t>sonification</a:t>
            </a:r>
            <a:r>
              <a:rPr lang="en-US" sz="1100" dirty="0">
                <a:solidFill>
                  <a:schemeClr val="bg2">
                    <a:lumMod val="50000"/>
                  </a:schemeClr>
                </a:solidFill>
              </a:rPr>
              <a:t> handbook, 9-39.</a:t>
            </a:r>
            <a:endParaRPr lang="de-DE" sz="1100" dirty="0">
              <a:solidFill>
                <a:schemeClr val="bg2">
                  <a:lumMod val="50000"/>
                </a:schemeClr>
              </a:solidFill>
            </a:endParaRPr>
          </a:p>
        </p:txBody>
      </p:sp>
    </p:spTree>
    <p:extLst>
      <p:ext uri="{BB962C8B-B14F-4D97-AF65-F5344CB8AC3E}">
        <p14:creationId xmlns:p14="http://schemas.microsoft.com/office/powerpoint/2010/main" val="16131608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7713-B192-49E0-92C0-6BF3F528574A}"/>
              </a:ext>
            </a:extLst>
          </p:cNvPr>
          <p:cNvSpPr>
            <a:spLocks noGrp="1"/>
          </p:cNvSpPr>
          <p:nvPr>
            <p:ph type="title"/>
          </p:nvPr>
        </p:nvSpPr>
        <p:spPr/>
        <p:txBody>
          <a:bodyPr/>
          <a:lstStyle/>
          <a:p>
            <a:r>
              <a:rPr lang="en-US" dirty="0" smtClean="0"/>
              <a:t>Further topics in this space</a:t>
            </a:r>
            <a:endParaRPr lang="en-US" dirty="0"/>
          </a:p>
        </p:txBody>
      </p:sp>
      <p:sp>
        <p:nvSpPr>
          <p:cNvPr id="3" name="Text Placeholder 2">
            <a:extLst>
              <a:ext uri="{FF2B5EF4-FFF2-40B4-BE49-F238E27FC236}">
                <a16:creationId xmlns:a16="http://schemas.microsoft.com/office/drawing/2014/main" id="{541F70FF-1E95-4E24-93E1-18E22E554556}"/>
              </a:ext>
            </a:extLst>
          </p:cNvPr>
          <p:cNvSpPr>
            <a:spLocks noGrp="1"/>
          </p:cNvSpPr>
          <p:nvPr>
            <p:ph type="body" sz="quarter" idx="13"/>
          </p:nvPr>
        </p:nvSpPr>
        <p:spPr>
          <a:xfrm>
            <a:off x="695324" y="1592264"/>
            <a:ext cx="7956551" cy="4260847"/>
          </a:xfrm>
        </p:spPr>
        <p:txBody>
          <a:bodyPr/>
          <a:lstStyle/>
          <a:p>
            <a:r>
              <a:rPr lang="en-US" dirty="0"/>
              <a:t>Speech interaction and speech dialog system</a:t>
            </a:r>
          </a:p>
          <a:p>
            <a:r>
              <a:rPr lang="en-US" dirty="0" smtClean="0"/>
              <a:t>Spatial audio algorithms and toolkits</a:t>
            </a:r>
          </a:p>
          <a:p>
            <a:pPr lvl="1"/>
            <a:r>
              <a:rPr lang="en-US" dirty="0"/>
              <a:t>E.g. </a:t>
            </a:r>
            <a:r>
              <a:rPr lang="en-US" dirty="0" err="1" smtClean="0"/>
              <a:t>Omnitone</a:t>
            </a:r>
            <a:r>
              <a:rPr lang="en-US" dirty="0" smtClean="0"/>
              <a:t> (</a:t>
            </a:r>
            <a:r>
              <a:rPr lang="en-US" dirty="0"/>
              <a:t>Spatial Audio Rendering on the </a:t>
            </a:r>
            <a:r>
              <a:rPr lang="en-US" dirty="0" smtClean="0"/>
              <a:t>Web)</a:t>
            </a:r>
            <a:br>
              <a:rPr lang="en-US" dirty="0" smtClean="0"/>
            </a:br>
            <a:r>
              <a:rPr lang="en-US" dirty="0" smtClean="0"/>
              <a:t>https</a:t>
            </a:r>
            <a:r>
              <a:rPr lang="en-US" dirty="0"/>
              <a:t>://googlechrome.github.io/omnitone</a:t>
            </a:r>
            <a:r>
              <a:rPr lang="en-US" dirty="0" smtClean="0"/>
              <a:t>/</a:t>
            </a:r>
          </a:p>
          <a:p>
            <a:r>
              <a:rPr lang="en-US" dirty="0" smtClean="0"/>
              <a:t>Speaker systems that provided directed sound</a:t>
            </a:r>
          </a:p>
          <a:p>
            <a:pPr lvl="1"/>
            <a:r>
              <a:rPr lang="en-US" dirty="0" smtClean="0"/>
              <a:t>E.g. Audio Spot lights, https</a:t>
            </a:r>
            <a:r>
              <a:rPr lang="en-US" dirty="0"/>
              <a:t>://www.holosonics.com</a:t>
            </a:r>
            <a:r>
              <a:rPr lang="en-US" dirty="0" smtClean="0"/>
              <a:t>/</a:t>
            </a:r>
          </a:p>
          <a:p>
            <a:pPr lvl="1"/>
            <a:endParaRPr lang="en-US" dirty="0"/>
          </a:p>
          <a:p>
            <a:pPr lvl="1"/>
            <a:endParaRPr lang="en-US" dirty="0" smtClean="0"/>
          </a:p>
          <a:p>
            <a:pPr lvl="1"/>
            <a:endParaRPr lang="en-US" dirty="0" smtClean="0"/>
          </a:p>
          <a:p>
            <a:endParaRPr lang="en-US" dirty="0" smtClean="0"/>
          </a:p>
          <a:p>
            <a:endParaRPr lang="en-US" dirty="0" smtClean="0"/>
          </a:p>
        </p:txBody>
      </p:sp>
      <p:sp>
        <p:nvSpPr>
          <p:cNvPr id="15" name="Textplatzhalter 14"/>
          <p:cNvSpPr>
            <a:spLocks noGrp="1"/>
          </p:cNvSpPr>
          <p:nvPr>
            <p:ph type="body" sz="quarter" idx="15"/>
          </p:nvPr>
        </p:nvSpPr>
        <p:spPr/>
        <p:txBody>
          <a:bodyPr/>
          <a:lstStyle/>
          <a:p>
            <a:r>
              <a:rPr lang="de-DE" dirty="0" smtClean="0"/>
              <a:t>optional</a:t>
            </a:r>
            <a:endParaRPr lang="de-DE" dirty="0"/>
          </a:p>
        </p:txBody>
      </p:sp>
      <p:sp>
        <p:nvSpPr>
          <p:cNvPr id="5" name="Text Placeholder 4">
            <a:extLst>
              <a:ext uri="{FF2B5EF4-FFF2-40B4-BE49-F238E27FC236}">
                <a16:creationId xmlns:a16="http://schemas.microsoft.com/office/drawing/2014/main" id="{0415F99B-E078-4B6F-9146-4BAE7B822CAA}"/>
              </a:ext>
            </a:extLst>
          </p:cNvPr>
          <p:cNvSpPr>
            <a:spLocks noGrp="1"/>
          </p:cNvSpPr>
          <p:nvPr>
            <p:ph type="body" sz="quarter" idx="21"/>
          </p:nvPr>
        </p:nvSpPr>
        <p:spPr/>
        <p:txBody>
          <a:bodyPr/>
          <a:lstStyle/>
          <a:p>
            <a:r>
              <a:rPr lang="en-US" dirty="0" smtClean="0"/>
              <a:t>Audio Output</a:t>
            </a:r>
            <a:endParaRPr lang="en-US" dirty="0"/>
          </a:p>
        </p:txBody>
      </p:sp>
      <p:sp>
        <p:nvSpPr>
          <p:cNvPr id="6" name="Footer Placeholder 5">
            <a:extLst>
              <a:ext uri="{FF2B5EF4-FFF2-40B4-BE49-F238E27FC236}">
                <a16:creationId xmlns:a16="http://schemas.microsoft.com/office/drawing/2014/main" id="{FF16457E-E0CD-4DD5-B84C-EABA4D1CA2B9}"/>
              </a:ext>
            </a:extLst>
          </p:cNvPr>
          <p:cNvSpPr>
            <a:spLocks noGrp="1"/>
          </p:cNvSpPr>
          <p:nvPr>
            <p:ph type="ftr" sz="quarter" idx="23"/>
          </p:nvPr>
        </p:nvSpPr>
        <p:spPr/>
        <p:txBody>
          <a:bodyPr/>
          <a:lstStyle/>
          <a:p>
            <a:r>
              <a:rPr lang="de-DE" smtClean="0"/>
              <a:t>Albrecht Schmidt</a:t>
            </a:r>
            <a:endParaRPr lang="de-DE" dirty="0"/>
          </a:p>
        </p:txBody>
      </p:sp>
      <p:sp>
        <p:nvSpPr>
          <p:cNvPr id="7" name="Slide Number Placeholder 6">
            <a:extLst>
              <a:ext uri="{FF2B5EF4-FFF2-40B4-BE49-F238E27FC236}">
                <a16:creationId xmlns:a16="http://schemas.microsoft.com/office/drawing/2014/main" id="{CAFE2F5F-E4B9-470E-B2E4-C70F3B9261E8}"/>
              </a:ext>
            </a:extLst>
          </p:cNvPr>
          <p:cNvSpPr>
            <a:spLocks noGrp="1"/>
          </p:cNvSpPr>
          <p:nvPr>
            <p:ph type="sldNum" sz="quarter" idx="24"/>
          </p:nvPr>
        </p:nvSpPr>
        <p:spPr/>
        <p:txBody>
          <a:bodyPr/>
          <a:lstStyle/>
          <a:p>
            <a:fld id="{C564DEAC-083F-4EA1-9D67-84BB3A537A3E}" type="slidenum">
              <a:rPr lang="de-DE" smtClean="0"/>
              <a:pPr/>
              <a:t>18</a:t>
            </a:fld>
            <a:endParaRPr lang="de-DE" dirty="0"/>
          </a:p>
        </p:txBody>
      </p:sp>
      <p:pic>
        <p:nvPicPr>
          <p:cNvPr id="4" name="Grafik 3"/>
          <p:cNvPicPr>
            <a:picLocks noChangeAspect="1"/>
          </p:cNvPicPr>
          <p:nvPr/>
        </p:nvPicPr>
        <p:blipFill>
          <a:blip r:embed="rId3"/>
          <a:stretch>
            <a:fillRect/>
          </a:stretch>
        </p:blipFill>
        <p:spPr>
          <a:xfrm>
            <a:off x="1318148" y="3978592"/>
            <a:ext cx="5337094" cy="2193980"/>
          </a:xfrm>
          <a:prstGeom prst="rect">
            <a:avLst/>
          </a:prstGeom>
          <a:ln>
            <a:noFill/>
          </a:ln>
          <a:effectLst>
            <a:outerShdw blurRad="292100" dist="139700" dir="2700000" algn="tl" rotWithShape="0">
              <a:srgbClr val="333333">
                <a:alpha val="65000"/>
              </a:srgbClr>
            </a:outerShdw>
          </a:effectLst>
        </p:spPr>
      </p:pic>
      <p:sp>
        <p:nvSpPr>
          <p:cNvPr id="9" name="Rechteck 8"/>
          <p:cNvSpPr/>
          <p:nvPr/>
        </p:nvSpPr>
        <p:spPr>
          <a:xfrm>
            <a:off x="7278066" y="5718327"/>
            <a:ext cx="3175869" cy="253916"/>
          </a:xfrm>
          <a:prstGeom prst="rect">
            <a:avLst/>
          </a:prstGeom>
        </p:spPr>
        <p:txBody>
          <a:bodyPr wrap="none">
            <a:spAutoFit/>
          </a:bodyPr>
          <a:lstStyle/>
          <a:p>
            <a:r>
              <a:rPr lang="de-DE" sz="1050" dirty="0"/>
              <a:t>https://www.youtube.com/watch?v=lk7PVZYS_TQ</a:t>
            </a:r>
          </a:p>
        </p:txBody>
      </p:sp>
      <p:pic>
        <p:nvPicPr>
          <p:cNvPr id="10" name="Grafik 9"/>
          <p:cNvPicPr>
            <a:picLocks noChangeAspect="1"/>
          </p:cNvPicPr>
          <p:nvPr/>
        </p:nvPicPr>
        <p:blipFill>
          <a:blip r:embed="rId4"/>
          <a:stretch>
            <a:fillRect/>
          </a:stretch>
        </p:blipFill>
        <p:spPr>
          <a:xfrm>
            <a:off x="7344116" y="3245364"/>
            <a:ext cx="4428105" cy="2482528"/>
          </a:xfrm>
          <a:prstGeom prst="rect">
            <a:avLst/>
          </a:prstGeom>
        </p:spPr>
      </p:pic>
    </p:spTree>
    <p:extLst>
      <p:ext uri="{BB962C8B-B14F-4D97-AF65-F5344CB8AC3E}">
        <p14:creationId xmlns:p14="http://schemas.microsoft.com/office/powerpoint/2010/main" val="315797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7713-B192-49E0-92C0-6BF3F528574A}"/>
              </a:ext>
            </a:extLst>
          </p:cNvPr>
          <p:cNvSpPr>
            <a:spLocks noGrp="1"/>
          </p:cNvSpPr>
          <p:nvPr>
            <p:ph type="title"/>
          </p:nvPr>
        </p:nvSpPr>
        <p:spPr/>
        <p:txBody>
          <a:bodyPr/>
          <a:lstStyle/>
          <a:p>
            <a:r>
              <a:rPr lang="en-US" dirty="0" smtClean="0"/>
              <a:t>Did you understand this block?</a:t>
            </a:r>
            <a:endParaRPr lang="en-US" dirty="0"/>
          </a:p>
        </p:txBody>
      </p:sp>
      <p:sp>
        <p:nvSpPr>
          <p:cNvPr id="3" name="Text Placeholder 2">
            <a:extLst>
              <a:ext uri="{FF2B5EF4-FFF2-40B4-BE49-F238E27FC236}">
                <a16:creationId xmlns:a16="http://schemas.microsoft.com/office/drawing/2014/main" id="{541F70FF-1E95-4E24-93E1-18E22E554556}"/>
              </a:ext>
            </a:extLst>
          </p:cNvPr>
          <p:cNvSpPr>
            <a:spLocks noGrp="1"/>
          </p:cNvSpPr>
          <p:nvPr>
            <p:ph type="body" sz="quarter" idx="13"/>
          </p:nvPr>
        </p:nvSpPr>
        <p:spPr>
          <a:xfrm>
            <a:off x="695324" y="1592264"/>
            <a:ext cx="8200198" cy="4858232"/>
          </a:xfrm>
        </p:spPr>
        <p:txBody>
          <a:bodyPr>
            <a:normAutofit/>
          </a:bodyPr>
          <a:lstStyle/>
          <a:p>
            <a:r>
              <a:rPr lang="en-US" dirty="0" smtClean="0"/>
              <a:t>What technologies are available for presenting audio?</a:t>
            </a:r>
          </a:p>
          <a:p>
            <a:r>
              <a:rPr lang="en-US" dirty="0" smtClean="0"/>
              <a:t>Discuss how sounds can be used to convey information?</a:t>
            </a:r>
          </a:p>
          <a:p>
            <a:r>
              <a:rPr lang="en-US" dirty="0" smtClean="0"/>
              <a:t>What is the difference between auditory icons and </a:t>
            </a:r>
            <a:r>
              <a:rPr lang="en-US" dirty="0" err="1" smtClean="0"/>
              <a:t>Earcons</a:t>
            </a:r>
            <a:r>
              <a:rPr lang="en-US" dirty="0" smtClean="0"/>
              <a:t>?</a:t>
            </a:r>
          </a:p>
          <a:p>
            <a:r>
              <a:rPr lang="en-US" dirty="0" smtClean="0"/>
              <a:t>What is a combined </a:t>
            </a:r>
            <a:r>
              <a:rPr lang="en-US" dirty="0" err="1" smtClean="0"/>
              <a:t>Earcon</a:t>
            </a:r>
            <a:r>
              <a:rPr lang="en-US" dirty="0" smtClean="0"/>
              <a:t>?</a:t>
            </a:r>
          </a:p>
          <a:p>
            <a:r>
              <a:rPr lang="en-US" dirty="0" smtClean="0"/>
              <a:t>What are typical functions of </a:t>
            </a:r>
            <a:r>
              <a:rPr lang="en-US" dirty="0" err="1" smtClean="0"/>
              <a:t>sonification</a:t>
            </a:r>
            <a:r>
              <a:rPr lang="en-US" dirty="0"/>
              <a:t>?</a:t>
            </a:r>
            <a:endParaRPr lang="en-US" dirty="0" smtClean="0"/>
          </a:p>
          <a:p>
            <a:r>
              <a:rPr lang="en-US" dirty="0" smtClean="0"/>
              <a:t>What tasks can be supported by </a:t>
            </a:r>
            <a:r>
              <a:rPr lang="en-US" dirty="0" err="1" smtClean="0"/>
              <a:t>sonification</a:t>
            </a:r>
            <a:r>
              <a:rPr lang="en-US" dirty="0" smtClean="0"/>
              <a:t>?</a:t>
            </a:r>
          </a:p>
          <a:p>
            <a:r>
              <a:rPr lang="en-US" dirty="0" smtClean="0"/>
              <a:t>What auditory dimensions can be used to map data onto?</a:t>
            </a:r>
          </a:p>
          <a:p>
            <a:pPr marL="0" indent="0">
              <a:buNone/>
            </a:pPr>
            <a:endParaRPr lang="en-US" dirty="0" smtClean="0"/>
          </a:p>
          <a:p>
            <a:endParaRPr lang="en-US" dirty="0" smtClean="0"/>
          </a:p>
          <a:p>
            <a:pPr marL="0" indent="0">
              <a:buNone/>
            </a:pPr>
            <a:endParaRPr lang="en-US" dirty="0"/>
          </a:p>
          <a:p>
            <a:endParaRPr lang="en-US" dirty="0" smtClean="0"/>
          </a:p>
          <a:p>
            <a:endParaRPr lang="en-US" dirty="0"/>
          </a:p>
          <a:p>
            <a:endParaRPr lang="en-US" dirty="0"/>
          </a:p>
        </p:txBody>
      </p:sp>
      <p:sp>
        <p:nvSpPr>
          <p:cNvPr id="4" name="Text Placeholder 3">
            <a:extLst>
              <a:ext uri="{FF2B5EF4-FFF2-40B4-BE49-F238E27FC236}">
                <a16:creationId xmlns:a16="http://schemas.microsoft.com/office/drawing/2014/main" id="{37443A54-0455-4A5D-AFB3-FDC48B4773C7}"/>
              </a:ext>
            </a:extLst>
          </p:cNvPr>
          <p:cNvSpPr>
            <a:spLocks noGrp="1"/>
          </p:cNvSpPr>
          <p:nvPr>
            <p:ph type="body" sz="quarter" idx="15"/>
          </p:nvPr>
        </p:nvSpPr>
        <p:spPr/>
        <p:txBody>
          <a:bodyPr/>
          <a:lstStyle/>
          <a:p>
            <a:r>
              <a:rPr lang="en-US" dirty="0" smtClean="0"/>
              <a:t>Can you answer these questions?</a:t>
            </a:r>
            <a:endParaRPr lang="en-US" dirty="0"/>
          </a:p>
        </p:txBody>
      </p:sp>
      <p:sp>
        <p:nvSpPr>
          <p:cNvPr id="5" name="Text Placeholder 4">
            <a:extLst>
              <a:ext uri="{FF2B5EF4-FFF2-40B4-BE49-F238E27FC236}">
                <a16:creationId xmlns:a16="http://schemas.microsoft.com/office/drawing/2014/main" id="{0415F99B-E078-4B6F-9146-4BAE7B822CAA}"/>
              </a:ext>
            </a:extLst>
          </p:cNvPr>
          <p:cNvSpPr>
            <a:spLocks noGrp="1"/>
          </p:cNvSpPr>
          <p:nvPr>
            <p:ph type="body" sz="quarter" idx="21"/>
          </p:nvPr>
        </p:nvSpPr>
        <p:spPr/>
        <p:txBody>
          <a:bodyPr/>
          <a:lstStyle/>
          <a:p>
            <a:r>
              <a:rPr lang="en-US" dirty="0" smtClean="0"/>
              <a:t>Audio Output</a:t>
            </a:r>
            <a:endParaRPr lang="de-DE" dirty="0"/>
          </a:p>
        </p:txBody>
      </p:sp>
      <p:sp>
        <p:nvSpPr>
          <p:cNvPr id="6" name="Footer Placeholder 5">
            <a:extLst>
              <a:ext uri="{FF2B5EF4-FFF2-40B4-BE49-F238E27FC236}">
                <a16:creationId xmlns:a16="http://schemas.microsoft.com/office/drawing/2014/main" id="{FF16457E-E0CD-4DD5-B84C-EABA4D1CA2B9}"/>
              </a:ext>
            </a:extLst>
          </p:cNvPr>
          <p:cNvSpPr>
            <a:spLocks noGrp="1"/>
          </p:cNvSpPr>
          <p:nvPr>
            <p:ph type="ftr" sz="quarter" idx="23"/>
          </p:nvPr>
        </p:nvSpPr>
        <p:spPr/>
        <p:txBody>
          <a:bodyPr/>
          <a:lstStyle/>
          <a:p>
            <a:r>
              <a:rPr lang="de-DE" dirty="0" smtClean="0"/>
              <a:t>Albrecht Schmidt</a:t>
            </a:r>
            <a:endParaRPr lang="de-DE" dirty="0"/>
          </a:p>
        </p:txBody>
      </p:sp>
      <p:sp>
        <p:nvSpPr>
          <p:cNvPr id="7" name="Slide Number Placeholder 6">
            <a:extLst>
              <a:ext uri="{FF2B5EF4-FFF2-40B4-BE49-F238E27FC236}">
                <a16:creationId xmlns:a16="http://schemas.microsoft.com/office/drawing/2014/main" id="{CAFE2F5F-E4B9-470E-B2E4-C70F3B9261E8}"/>
              </a:ext>
            </a:extLst>
          </p:cNvPr>
          <p:cNvSpPr>
            <a:spLocks noGrp="1"/>
          </p:cNvSpPr>
          <p:nvPr>
            <p:ph type="sldNum" sz="quarter" idx="24"/>
          </p:nvPr>
        </p:nvSpPr>
        <p:spPr/>
        <p:txBody>
          <a:bodyPr/>
          <a:lstStyle/>
          <a:p>
            <a:fld id="{C564DEAC-083F-4EA1-9D67-84BB3A537A3E}" type="slidenum">
              <a:rPr lang="de-DE" smtClean="0"/>
              <a:pPr/>
              <a:t>19</a:t>
            </a:fld>
            <a:endParaRPr lang="de-DE" dirty="0"/>
          </a:p>
        </p:txBody>
      </p:sp>
      <p:pic>
        <p:nvPicPr>
          <p:cNvPr id="8" name="Grafik 14">
            <a:extLst>
              <a:ext uri="{FF2B5EF4-FFF2-40B4-BE49-F238E27FC236}">
                <a16:creationId xmlns:a16="http://schemas.microsoft.com/office/drawing/2014/main" id="{BA18BD1D-9A86-4B9F-9E6D-85A142FED8E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67534" y="189706"/>
            <a:ext cx="1148241" cy="1150938"/>
          </a:xfrm>
          <a:prstGeom prst="rect">
            <a:avLst/>
          </a:prstGeom>
        </p:spPr>
      </p:pic>
    </p:spTree>
    <p:extLst>
      <p:ext uri="{BB962C8B-B14F-4D97-AF65-F5344CB8AC3E}">
        <p14:creationId xmlns:p14="http://schemas.microsoft.com/office/powerpoint/2010/main" val="4560071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7713-B192-49E0-92C0-6BF3F528574A}"/>
              </a:ext>
            </a:extLst>
          </p:cNvPr>
          <p:cNvSpPr>
            <a:spLocks noGrp="1"/>
          </p:cNvSpPr>
          <p:nvPr>
            <p:ph type="title"/>
          </p:nvPr>
        </p:nvSpPr>
        <p:spPr/>
        <p:txBody>
          <a:bodyPr/>
          <a:lstStyle/>
          <a:p>
            <a:r>
              <a:rPr lang="de-DE" smtClean="0"/>
              <a:t>Learning Goals</a:t>
            </a:r>
            <a:endParaRPr lang="de-DE" dirty="0"/>
          </a:p>
        </p:txBody>
      </p:sp>
      <p:sp>
        <p:nvSpPr>
          <p:cNvPr id="3" name="Text Placeholder 2">
            <a:extLst>
              <a:ext uri="{FF2B5EF4-FFF2-40B4-BE49-F238E27FC236}">
                <a16:creationId xmlns:a16="http://schemas.microsoft.com/office/drawing/2014/main" id="{541F70FF-1E95-4E24-93E1-18E22E554556}"/>
              </a:ext>
            </a:extLst>
          </p:cNvPr>
          <p:cNvSpPr>
            <a:spLocks noGrp="1"/>
          </p:cNvSpPr>
          <p:nvPr>
            <p:ph type="body" sz="quarter" idx="13"/>
          </p:nvPr>
        </p:nvSpPr>
        <p:spPr>
          <a:xfrm>
            <a:off x="695324" y="1592264"/>
            <a:ext cx="7343445" cy="4537074"/>
          </a:xfrm>
        </p:spPr>
        <p:txBody>
          <a:bodyPr>
            <a:normAutofit/>
          </a:bodyPr>
          <a:lstStyle/>
          <a:p>
            <a:r>
              <a:rPr lang="en-US" dirty="0" smtClean="0"/>
              <a:t>Understand …</a:t>
            </a:r>
          </a:p>
          <a:p>
            <a:pPr lvl="1"/>
            <a:r>
              <a:rPr lang="en-US" dirty="0" smtClean="0"/>
              <a:t>Available audio output technologies</a:t>
            </a:r>
          </a:p>
          <a:p>
            <a:pPr lvl="1"/>
            <a:r>
              <a:rPr lang="en-US" dirty="0" smtClean="0"/>
              <a:t>Different types of sounds that can be used</a:t>
            </a:r>
          </a:p>
          <a:p>
            <a:pPr lvl="1"/>
            <a:r>
              <a:rPr lang="en-US" dirty="0" smtClean="0"/>
              <a:t>How information is communicated using audio</a:t>
            </a:r>
          </a:p>
          <a:p>
            <a:pPr lvl="1"/>
            <a:r>
              <a:rPr lang="en-US" dirty="0" smtClean="0"/>
              <a:t>The basics of </a:t>
            </a:r>
            <a:r>
              <a:rPr lang="en-US" dirty="0" err="1" smtClean="0"/>
              <a:t>sonification</a:t>
            </a:r>
            <a:endParaRPr lang="en-US" dirty="0" smtClean="0"/>
          </a:p>
          <a:p>
            <a:r>
              <a:rPr lang="en-US" dirty="0" smtClean="0"/>
              <a:t>Know </a:t>
            </a:r>
          </a:p>
          <a:p>
            <a:pPr lvl="1"/>
            <a:r>
              <a:rPr lang="en-US" dirty="0" smtClean="0"/>
              <a:t>Advantages and disadvantages of using sound for information presentation </a:t>
            </a:r>
          </a:p>
          <a:p>
            <a:pPr lvl="1"/>
            <a:r>
              <a:rPr lang="en-US" dirty="0" smtClean="0"/>
              <a:t>How data can be mapped to sounds</a:t>
            </a:r>
          </a:p>
          <a:p>
            <a:pPr lvl="1"/>
            <a:r>
              <a:rPr lang="en-US" dirty="0" smtClean="0"/>
              <a:t>How to design auditory icons and </a:t>
            </a:r>
            <a:r>
              <a:rPr lang="en-US" dirty="0" err="1" smtClean="0"/>
              <a:t>Earcon</a:t>
            </a:r>
            <a:endParaRPr lang="en-US" dirty="0" smtClean="0"/>
          </a:p>
          <a:p>
            <a:pPr marL="0" indent="0">
              <a:buNone/>
            </a:pPr>
            <a:endParaRPr lang="en-US" dirty="0"/>
          </a:p>
        </p:txBody>
      </p:sp>
      <p:sp>
        <p:nvSpPr>
          <p:cNvPr id="13" name="Textplatzhalter 12"/>
          <p:cNvSpPr>
            <a:spLocks noGrp="1"/>
          </p:cNvSpPr>
          <p:nvPr>
            <p:ph type="body" sz="quarter" idx="15"/>
          </p:nvPr>
        </p:nvSpPr>
        <p:spPr/>
        <p:txBody>
          <a:bodyPr/>
          <a:lstStyle/>
          <a:p>
            <a:endParaRPr lang="de-DE"/>
          </a:p>
        </p:txBody>
      </p:sp>
      <p:sp>
        <p:nvSpPr>
          <p:cNvPr id="5" name="Text Placeholder 4">
            <a:extLst>
              <a:ext uri="{FF2B5EF4-FFF2-40B4-BE49-F238E27FC236}">
                <a16:creationId xmlns:a16="http://schemas.microsoft.com/office/drawing/2014/main" id="{0415F99B-E078-4B6F-9146-4BAE7B822CAA}"/>
              </a:ext>
            </a:extLst>
          </p:cNvPr>
          <p:cNvSpPr>
            <a:spLocks noGrp="1"/>
          </p:cNvSpPr>
          <p:nvPr>
            <p:ph type="body" sz="quarter" idx="21"/>
          </p:nvPr>
        </p:nvSpPr>
        <p:spPr/>
        <p:txBody>
          <a:bodyPr/>
          <a:lstStyle/>
          <a:p>
            <a:r>
              <a:rPr lang="en-US" dirty="0" smtClean="0"/>
              <a:t>Audio Output</a:t>
            </a:r>
            <a:endParaRPr lang="en-US" dirty="0"/>
          </a:p>
        </p:txBody>
      </p:sp>
      <p:sp>
        <p:nvSpPr>
          <p:cNvPr id="6" name="Footer Placeholder 5">
            <a:extLst>
              <a:ext uri="{FF2B5EF4-FFF2-40B4-BE49-F238E27FC236}">
                <a16:creationId xmlns:a16="http://schemas.microsoft.com/office/drawing/2014/main" id="{FF16457E-E0CD-4DD5-B84C-EABA4D1CA2B9}"/>
              </a:ext>
            </a:extLst>
          </p:cNvPr>
          <p:cNvSpPr>
            <a:spLocks noGrp="1"/>
          </p:cNvSpPr>
          <p:nvPr>
            <p:ph type="ftr" sz="quarter" idx="23"/>
          </p:nvPr>
        </p:nvSpPr>
        <p:spPr/>
        <p:txBody>
          <a:bodyPr/>
          <a:lstStyle/>
          <a:p>
            <a:r>
              <a:rPr lang="de-DE" smtClean="0"/>
              <a:t>Albrecht Schmidt</a:t>
            </a:r>
            <a:endParaRPr lang="de-DE" dirty="0"/>
          </a:p>
        </p:txBody>
      </p:sp>
      <p:sp>
        <p:nvSpPr>
          <p:cNvPr id="7" name="Slide Number Placeholder 6">
            <a:extLst>
              <a:ext uri="{FF2B5EF4-FFF2-40B4-BE49-F238E27FC236}">
                <a16:creationId xmlns:a16="http://schemas.microsoft.com/office/drawing/2014/main" id="{CAFE2F5F-E4B9-470E-B2E4-C70F3B9261E8}"/>
              </a:ext>
            </a:extLst>
          </p:cNvPr>
          <p:cNvSpPr>
            <a:spLocks noGrp="1"/>
          </p:cNvSpPr>
          <p:nvPr>
            <p:ph type="sldNum" sz="quarter" idx="24"/>
          </p:nvPr>
        </p:nvSpPr>
        <p:spPr/>
        <p:txBody>
          <a:bodyPr/>
          <a:lstStyle/>
          <a:p>
            <a:fld id="{C564DEAC-083F-4EA1-9D67-84BB3A537A3E}" type="slidenum">
              <a:rPr lang="de-DE" smtClean="0"/>
              <a:pPr/>
              <a:t>2</a:t>
            </a:fld>
            <a:endParaRPr lang="de-DE" dirty="0"/>
          </a:p>
        </p:txBody>
      </p:sp>
    </p:spTree>
    <p:extLst>
      <p:ext uri="{BB962C8B-B14F-4D97-AF65-F5344CB8AC3E}">
        <p14:creationId xmlns:p14="http://schemas.microsoft.com/office/powerpoint/2010/main" val="13279018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Reference</a:t>
            </a:r>
            <a:endParaRPr lang="en-US" dirty="0"/>
          </a:p>
        </p:txBody>
      </p:sp>
      <p:sp>
        <p:nvSpPr>
          <p:cNvPr id="3" name="Textplatzhalter 2"/>
          <p:cNvSpPr>
            <a:spLocks noGrp="1"/>
          </p:cNvSpPr>
          <p:nvPr>
            <p:ph type="body" sz="quarter" idx="13"/>
          </p:nvPr>
        </p:nvSpPr>
        <p:spPr>
          <a:xfrm>
            <a:off x="695325" y="1494846"/>
            <a:ext cx="8095749" cy="4675366"/>
          </a:xfrm>
        </p:spPr>
        <p:txBody>
          <a:bodyPr>
            <a:normAutofit fontScale="62500" lnSpcReduction="20000"/>
          </a:bodyPr>
          <a:lstStyle/>
          <a:p>
            <a:pPr>
              <a:lnSpc>
                <a:spcPct val="120000"/>
              </a:lnSpc>
            </a:pPr>
            <a:r>
              <a:rPr lang="en-US" sz="2400" dirty="0" err="1" smtClean="0"/>
              <a:t>Gaver</a:t>
            </a:r>
            <a:r>
              <a:rPr lang="en-US" sz="2400" dirty="0"/>
              <a:t>, W. W. (1986). Auditory icons: Using sound in computer interfaces. Human-computer interaction, 2(2), 167-177.</a:t>
            </a:r>
          </a:p>
          <a:p>
            <a:pPr>
              <a:lnSpc>
                <a:spcPct val="120000"/>
              </a:lnSpc>
            </a:pPr>
            <a:r>
              <a:rPr lang="en-US" sz="2400" dirty="0" smtClean="0"/>
              <a:t>Brewster</a:t>
            </a:r>
            <a:r>
              <a:rPr lang="en-US" sz="2400" dirty="0"/>
              <a:t>, Stephen A., Peter C. Wright, and Alastair DN Edwards. "A detailed investigation into the effectiveness of </a:t>
            </a:r>
            <a:r>
              <a:rPr lang="en-US" sz="2400" dirty="0" err="1"/>
              <a:t>earcons</a:t>
            </a:r>
            <a:r>
              <a:rPr lang="en-US" sz="2400" dirty="0"/>
              <a:t>." SANTA FE INSTITUTE STUDIES IN THE SCIENCES OF COMPLEXITY-PROCEEDINGS VOLUME-. Vol. 18. ADDISON-WESLEY PUBLISHING CO, 1994.</a:t>
            </a:r>
          </a:p>
          <a:p>
            <a:pPr>
              <a:lnSpc>
                <a:spcPct val="120000"/>
              </a:lnSpc>
            </a:pPr>
            <a:r>
              <a:rPr lang="en-US" sz="2400" dirty="0" err="1" smtClean="0"/>
              <a:t>Blattner</a:t>
            </a:r>
            <a:r>
              <a:rPr lang="en-US" sz="2400" dirty="0"/>
              <a:t>, M. M., </a:t>
            </a:r>
            <a:r>
              <a:rPr lang="en-US" sz="2400" dirty="0" err="1"/>
              <a:t>Sumikawa</a:t>
            </a:r>
            <a:r>
              <a:rPr lang="en-US" sz="2400" dirty="0"/>
              <a:t>, D. A., &amp; Greenberg, R. M. (1989). </a:t>
            </a:r>
            <a:r>
              <a:rPr lang="en-US" sz="2400" dirty="0" err="1"/>
              <a:t>Earcons</a:t>
            </a:r>
            <a:r>
              <a:rPr lang="en-US" sz="2400" dirty="0"/>
              <a:t> and icons: Their structure and common design principles. Human–Computer Interaction, 4(1), 11-44</a:t>
            </a:r>
            <a:r>
              <a:rPr lang="en-US" sz="2400" dirty="0" smtClean="0"/>
              <a:t>.</a:t>
            </a:r>
          </a:p>
          <a:p>
            <a:pPr>
              <a:lnSpc>
                <a:spcPct val="120000"/>
              </a:lnSpc>
            </a:pPr>
            <a:r>
              <a:rPr lang="en-US" sz="2400" dirty="0"/>
              <a:t>Brown, L.M. and Brewster, S.A. and </a:t>
            </a:r>
            <a:r>
              <a:rPr lang="en-US" sz="2400" dirty="0" err="1"/>
              <a:t>Ramloll</a:t>
            </a:r>
            <a:r>
              <a:rPr lang="en-US" sz="2400" dirty="0"/>
              <a:t>, S.A. and Burton, R. and Riedel, B. (2003) Design guidelines for audio presentation of graphs and tables. In.9th Int. Conf. on Auditory Display (ICAD), 2003, pp. 284- 287, Boston</a:t>
            </a:r>
            <a:r>
              <a:rPr lang="en-US" sz="2400" dirty="0" smtClean="0"/>
              <a:t>.</a:t>
            </a:r>
          </a:p>
          <a:p>
            <a:pPr>
              <a:lnSpc>
                <a:spcPct val="120000"/>
              </a:lnSpc>
            </a:pPr>
            <a:r>
              <a:rPr lang="en-US" sz="2400" dirty="0"/>
              <a:t>Walker, B. N., &amp; </a:t>
            </a:r>
            <a:r>
              <a:rPr lang="en-US" sz="2400" dirty="0" err="1"/>
              <a:t>Nees</a:t>
            </a:r>
            <a:r>
              <a:rPr lang="en-US" sz="2400" dirty="0"/>
              <a:t>, M. A. (2011). Theory of </a:t>
            </a:r>
            <a:r>
              <a:rPr lang="en-US" sz="2400" dirty="0" err="1"/>
              <a:t>sonification</a:t>
            </a:r>
            <a:r>
              <a:rPr lang="en-US" sz="2400" dirty="0"/>
              <a:t>. The </a:t>
            </a:r>
            <a:r>
              <a:rPr lang="en-US" sz="2400" dirty="0" err="1"/>
              <a:t>sonification</a:t>
            </a:r>
            <a:r>
              <a:rPr lang="en-US" sz="2400" dirty="0"/>
              <a:t> handbook, 9-39.</a:t>
            </a:r>
          </a:p>
          <a:p>
            <a:pPr>
              <a:lnSpc>
                <a:spcPct val="120000"/>
              </a:lnSpc>
            </a:pPr>
            <a:r>
              <a:rPr lang="en-US" sz="2400" dirty="0" smtClean="0"/>
              <a:t>Sound library from BBC </a:t>
            </a:r>
            <a:r>
              <a:rPr lang="en-US" sz="2400" dirty="0"/>
              <a:t>- http://bbcsfx.acropolis.org.uk/?</a:t>
            </a:r>
            <a:r>
              <a:rPr lang="en-US" sz="2400" dirty="0" smtClean="0"/>
              <a:t>q=geiger</a:t>
            </a:r>
            <a:endParaRPr lang="en-US" sz="2400" dirty="0"/>
          </a:p>
        </p:txBody>
      </p:sp>
      <p:sp>
        <p:nvSpPr>
          <p:cNvPr id="12" name="Textplatzhalter 11"/>
          <p:cNvSpPr>
            <a:spLocks noGrp="1"/>
          </p:cNvSpPr>
          <p:nvPr>
            <p:ph type="body" sz="quarter" idx="15"/>
          </p:nvPr>
        </p:nvSpPr>
        <p:spPr/>
        <p:txBody>
          <a:bodyPr/>
          <a:lstStyle/>
          <a:p>
            <a:endParaRPr lang="de-DE"/>
          </a:p>
        </p:txBody>
      </p:sp>
      <p:sp>
        <p:nvSpPr>
          <p:cNvPr id="5" name="Textplatzhalter 4"/>
          <p:cNvSpPr>
            <a:spLocks noGrp="1"/>
          </p:cNvSpPr>
          <p:nvPr>
            <p:ph type="body" sz="quarter" idx="21"/>
          </p:nvPr>
        </p:nvSpPr>
        <p:spPr/>
        <p:txBody>
          <a:bodyPr/>
          <a:lstStyle/>
          <a:p>
            <a:r>
              <a:rPr lang="en-US" dirty="0" smtClean="0"/>
              <a:t>Audio Output</a:t>
            </a:r>
            <a:endParaRPr lang="en-US" dirty="0"/>
          </a:p>
        </p:txBody>
      </p:sp>
      <p:sp>
        <p:nvSpPr>
          <p:cNvPr id="7" name="Fußzeilenplatzhalter 6"/>
          <p:cNvSpPr>
            <a:spLocks noGrp="1"/>
          </p:cNvSpPr>
          <p:nvPr>
            <p:ph type="ftr" sz="quarter" idx="23"/>
          </p:nvPr>
        </p:nvSpPr>
        <p:spPr/>
        <p:txBody>
          <a:bodyPr/>
          <a:lstStyle/>
          <a:p>
            <a:r>
              <a:rPr lang="en-US" smtClean="0"/>
              <a:t>Albrecht Schmidt</a:t>
            </a:r>
            <a:endParaRPr lang="en-US" dirty="0"/>
          </a:p>
        </p:txBody>
      </p:sp>
      <p:sp>
        <p:nvSpPr>
          <p:cNvPr id="8" name="Foliennummernplatzhalter 7"/>
          <p:cNvSpPr>
            <a:spLocks noGrp="1"/>
          </p:cNvSpPr>
          <p:nvPr>
            <p:ph type="sldNum" sz="quarter" idx="24"/>
          </p:nvPr>
        </p:nvSpPr>
        <p:spPr/>
        <p:txBody>
          <a:bodyPr/>
          <a:lstStyle/>
          <a:p>
            <a:fld id="{C564DEAC-083F-4EA1-9D67-84BB3A537A3E}" type="slidenum">
              <a:rPr lang="en-US" smtClean="0"/>
              <a:pPr/>
              <a:t>20</a:t>
            </a:fld>
            <a:endParaRPr lang="en-US" dirty="0"/>
          </a:p>
        </p:txBody>
      </p:sp>
    </p:spTree>
    <p:extLst>
      <p:ext uri="{BB962C8B-B14F-4D97-AF65-F5344CB8AC3E}">
        <p14:creationId xmlns:p14="http://schemas.microsoft.com/office/powerpoint/2010/main" val="32538893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5325" y="-44790"/>
            <a:ext cx="10801349" cy="399705"/>
          </a:xfrm>
        </p:spPr>
        <p:txBody>
          <a:bodyPr/>
          <a:lstStyle/>
          <a:p>
            <a:r>
              <a:rPr lang="en-US" dirty="0" smtClean="0"/>
              <a:t>License</a:t>
            </a:r>
            <a:endParaRPr lang="en-US" dirty="0"/>
          </a:p>
        </p:txBody>
      </p:sp>
      <p:sp>
        <p:nvSpPr>
          <p:cNvPr id="3" name="Fußzeilenplatzhalter 2"/>
          <p:cNvSpPr>
            <a:spLocks noGrp="1"/>
          </p:cNvSpPr>
          <p:nvPr>
            <p:ph type="ftr" sz="quarter" idx="11"/>
          </p:nvPr>
        </p:nvSpPr>
        <p:spPr/>
        <p:txBody>
          <a:bodyPr/>
          <a:lstStyle/>
          <a:p>
            <a:r>
              <a:rPr lang="de-DE" dirty="0" smtClean="0"/>
              <a:t>Albrecht Schmidt</a:t>
            </a:r>
            <a:endParaRPr lang="de-DE" dirty="0"/>
          </a:p>
        </p:txBody>
      </p:sp>
      <p:sp>
        <p:nvSpPr>
          <p:cNvPr id="4" name="Foliennummernplatzhalter 3"/>
          <p:cNvSpPr>
            <a:spLocks noGrp="1"/>
          </p:cNvSpPr>
          <p:nvPr>
            <p:ph type="sldNum" sz="quarter" idx="12"/>
          </p:nvPr>
        </p:nvSpPr>
        <p:spPr/>
        <p:txBody>
          <a:bodyPr/>
          <a:lstStyle/>
          <a:p>
            <a:fld id="{C564DEAC-083F-4EA1-9D67-84BB3A537A3E}" type="slidenum">
              <a:rPr lang="de-DE" smtClean="0"/>
              <a:pPr/>
              <a:t>21</a:t>
            </a:fld>
            <a:endParaRPr lang="de-DE" dirty="0"/>
          </a:p>
        </p:txBody>
      </p:sp>
      <p:sp>
        <p:nvSpPr>
          <p:cNvPr id="6" name="Rechteck 5"/>
          <p:cNvSpPr/>
          <p:nvPr/>
        </p:nvSpPr>
        <p:spPr>
          <a:xfrm>
            <a:off x="695325" y="285203"/>
            <a:ext cx="10881482" cy="1477328"/>
          </a:xfrm>
          <a:prstGeom prst="rect">
            <a:avLst/>
          </a:prstGeom>
        </p:spPr>
        <p:txBody>
          <a:bodyPr wrap="square" lIns="0" rIns="0">
            <a:spAutoFit/>
          </a:bodyPr>
          <a:lstStyle/>
          <a:p>
            <a:pPr>
              <a:lnSpc>
                <a:spcPct val="150000"/>
              </a:lnSpc>
            </a:pPr>
            <a:r>
              <a:rPr lang="en-US" sz="2000" dirty="0"/>
              <a:t>This file is licensed under the Creative Commons Attribution-Share Alike 4.0 </a:t>
            </a:r>
            <a:r>
              <a:rPr lang="en-US" sz="2000" dirty="0" smtClean="0"/>
              <a:t>(CC BY-SA) license:</a:t>
            </a:r>
          </a:p>
          <a:p>
            <a:pPr>
              <a:lnSpc>
                <a:spcPct val="150000"/>
              </a:lnSpc>
            </a:pPr>
            <a:r>
              <a:rPr lang="en-US" sz="2000" dirty="0" smtClean="0"/>
              <a:t>https://creativecommons.org/licenses/by-sa/4.0</a:t>
            </a:r>
          </a:p>
          <a:p>
            <a:pPr>
              <a:lnSpc>
                <a:spcPct val="150000"/>
              </a:lnSpc>
            </a:pPr>
            <a:r>
              <a:rPr lang="en-US" sz="2000" dirty="0" smtClean="0"/>
              <a:t>Attribution: Albrecht Schmidt</a:t>
            </a:r>
            <a:endParaRPr lang="en-US" sz="2000" dirty="0"/>
          </a:p>
        </p:txBody>
      </p:sp>
      <p:sp>
        <p:nvSpPr>
          <p:cNvPr id="7" name="Rechteck 6"/>
          <p:cNvSpPr/>
          <p:nvPr/>
        </p:nvSpPr>
        <p:spPr>
          <a:xfrm>
            <a:off x="695325" y="5830855"/>
            <a:ext cx="4879541" cy="400110"/>
          </a:xfrm>
          <a:prstGeom prst="rect">
            <a:avLst/>
          </a:prstGeom>
        </p:spPr>
        <p:txBody>
          <a:bodyPr wrap="none" lIns="0" rIns="0">
            <a:spAutoFit/>
          </a:bodyPr>
          <a:lstStyle/>
          <a:p>
            <a:r>
              <a:rPr lang="en-US" sz="2000" dirty="0" smtClean="0"/>
              <a:t>For more content see: https</a:t>
            </a:r>
            <a:r>
              <a:rPr lang="en-US" sz="2000" dirty="0"/>
              <a:t>://</a:t>
            </a:r>
            <a:r>
              <a:rPr lang="en-US" sz="2000" dirty="0" smtClean="0"/>
              <a:t>hci-lecture.de</a:t>
            </a:r>
            <a:endParaRPr lang="en-US" sz="2000" dirty="0"/>
          </a:p>
        </p:txBody>
      </p:sp>
      <p:pic>
        <p:nvPicPr>
          <p:cNvPr id="9" name="Picture 2" descr="https://upload.wikimedia.org/wikipedia/commons/thumb/5/57/CC-BY-SA_icon_white.svg/800px-CC-BY-SA_icon_white.svg.pn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95328" y="6299798"/>
            <a:ext cx="1399149" cy="49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8735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7713-B192-49E0-92C0-6BF3F528574A}"/>
              </a:ext>
            </a:extLst>
          </p:cNvPr>
          <p:cNvSpPr>
            <a:spLocks noGrp="1"/>
          </p:cNvSpPr>
          <p:nvPr>
            <p:ph type="title"/>
          </p:nvPr>
        </p:nvSpPr>
        <p:spPr/>
        <p:txBody>
          <a:bodyPr/>
          <a:lstStyle/>
          <a:p>
            <a:r>
              <a:rPr lang="en-US" dirty="0" smtClean="0"/>
              <a:t>Audio Output Technologies</a:t>
            </a:r>
            <a:endParaRPr lang="en-US" dirty="0"/>
          </a:p>
        </p:txBody>
      </p:sp>
      <p:sp>
        <p:nvSpPr>
          <p:cNvPr id="3" name="Text Placeholder 2">
            <a:extLst>
              <a:ext uri="{FF2B5EF4-FFF2-40B4-BE49-F238E27FC236}">
                <a16:creationId xmlns:a16="http://schemas.microsoft.com/office/drawing/2014/main" id="{541F70FF-1E95-4E24-93E1-18E22E554556}"/>
              </a:ext>
            </a:extLst>
          </p:cNvPr>
          <p:cNvSpPr>
            <a:spLocks noGrp="1"/>
          </p:cNvSpPr>
          <p:nvPr>
            <p:ph type="body" sz="quarter" idx="13"/>
          </p:nvPr>
        </p:nvSpPr>
        <p:spPr>
          <a:xfrm>
            <a:off x="695325" y="1592264"/>
            <a:ext cx="7287786" cy="4537074"/>
          </a:xfrm>
        </p:spPr>
        <p:txBody>
          <a:bodyPr>
            <a:normAutofit fontScale="92500" lnSpcReduction="20000"/>
          </a:bodyPr>
          <a:lstStyle/>
          <a:p>
            <a:r>
              <a:rPr lang="en-US" dirty="0" smtClean="0"/>
              <a:t>Speakers </a:t>
            </a:r>
          </a:p>
          <a:p>
            <a:pPr lvl="1"/>
            <a:r>
              <a:rPr lang="en-US" dirty="0" smtClean="0"/>
              <a:t>Mono, stereo</a:t>
            </a:r>
          </a:p>
          <a:p>
            <a:pPr lvl="1"/>
            <a:r>
              <a:rPr lang="en-US" dirty="0" smtClean="0"/>
              <a:t>Multi-speaker system</a:t>
            </a:r>
          </a:p>
          <a:p>
            <a:r>
              <a:rPr lang="en-US" dirty="0" smtClean="0"/>
              <a:t>Headphones</a:t>
            </a:r>
          </a:p>
          <a:p>
            <a:pPr lvl="1"/>
            <a:r>
              <a:rPr lang="en-US" dirty="0" smtClean="0"/>
              <a:t>Over-ear / on-ear</a:t>
            </a:r>
          </a:p>
          <a:p>
            <a:pPr lvl="1"/>
            <a:r>
              <a:rPr lang="en-US" dirty="0"/>
              <a:t>I</a:t>
            </a:r>
            <a:r>
              <a:rPr lang="en-US" dirty="0" smtClean="0"/>
              <a:t>n-ear / earbuds</a:t>
            </a:r>
          </a:p>
          <a:p>
            <a:pPr lvl="1"/>
            <a:r>
              <a:rPr lang="en-US" dirty="0" smtClean="0"/>
              <a:t>Bone conduction</a:t>
            </a:r>
          </a:p>
          <a:p>
            <a:r>
              <a:rPr lang="en-US" dirty="0" smtClean="0"/>
              <a:t>Parameters:</a:t>
            </a:r>
          </a:p>
          <a:p>
            <a:pPr lvl="1"/>
            <a:r>
              <a:rPr lang="en-US" dirty="0" smtClean="0"/>
              <a:t>Frequency range and Frequency response </a:t>
            </a:r>
          </a:p>
          <a:p>
            <a:pPr lvl="1"/>
            <a:r>
              <a:rPr lang="en-US" dirty="0"/>
              <a:t>Volume range</a:t>
            </a:r>
          </a:p>
          <a:p>
            <a:pPr lvl="1"/>
            <a:r>
              <a:rPr lang="en-US" dirty="0" smtClean="0"/>
              <a:t>Directionality </a:t>
            </a:r>
          </a:p>
          <a:p>
            <a:pPr lvl="1"/>
            <a:r>
              <a:rPr lang="en-US" dirty="0" smtClean="0"/>
              <a:t>Physical setup and size</a:t>
            </a:r>
            <a:endParaRPr lang="en-US" dirty="0"/>
          </a:p>
          <a:p>
            <a:pPr lvl="1"/>
            <a:r>
              <a:rPr lang="en-US" dirty="0"/>
              <a:t>Connections </a:t>
            </a:r>
            <a:r>
              <a:rPr lang="en-US" dirty="0" smtClean="0"/>
              <a:t>and data transmission</a:t>
            </a:r>
            <a:endParaRPr lang="en-US" dirty="0"/>
          </a:p>
          <a:p>
            <a:pPr lvl="1"/>
            <a:endParaRPr lang="en-US" dirty="0" smtClean="0"/>
          </a:p>
          <a:p>
            <a:pPr marL="0" indent="0">
              <a:buNone/>
            </a:pPr>
            <a:endParaRPr lang="en-US" dirty="0"/>
          </a:p>
        </p:txBody>
      </p:sp>
      <p:sp>
        <p:nvSpPr>
          <p:cNvPr id="13" name="Textplatzhalter 12"/>
          <p:cNvSpPr>
            <a:spLocks noGrp="1"/>
          </p:cNvSpPr>
          <p:nvPr>
            <p:ph type="body" sz="quarter" idx="15"/>
          </p:nvPr>
        </p:nvSpPr>
        <p:spPr/>
        <p:txBody>
          <a:bodyPr/>
          <a:lstStyle/>
          <a:p>
            <a:r>
              <a:rPr lang="en-US" dirty="0" smtClean="0"/>
              <a:t>Technologies and Parameter</a:t>
            </a:r>
            <a:endParaRPr lang="en-US" dirty="0"/>
          </a:p>
        </p:txBody>
      </p:sp>
      <p:sp>
        <p:nvSpPr>
          <p:cNvPr id="5" name="Text Placeholder 4">
            <a:extLst>
              <a:ext uri="{FF2B5EF4-FFF2-40B4-BE49-F238E27FC236}">
                <a16:creationId xmlns:a16="http://schemas.microsoft.com/office/drawing/2014/main" id="{0415F99B-E078-4B6F-9146-4BAE7B822CAA}"/>
              </a:ext>
            </a:extLst>
          </p:cNvPr>
          <p:cNvSpPr>
            <a:spLocks noGrp="1"/>
          </p:cNvSpPr>
          <p:nvPr>
            <p:ph type="body" sz="quarter" idx="21"/>
          </p:nvPr>
        </p:nvSpPr>
        <p:spPr/>
        <p:txBody>
          <a:bodyPr/>
          <a:lstStyle/>
          <a:p>
            <a:r>
              <a:rPr lang="en-US" dirty="0" smtClean="0"/>
              <a:t>Audio Output</a:t>
            </a:r>
            <a:endParaRPr lang="en-US" dirty="0"/>
          </a:p>
        </p:txBody>
      </p:sp>
      <p:sp>
        <p:nvSpPr>
          <p:cNvPr id="6" name="Footer Placeholder 5">
            <a:extLst>
              <a:ext uri="{FF2B5EF4-FFF2-40B4-BE49-F238E27FC236}">
                <a16:creationId xmlns:a16="http://schemas.microsoft.com/office/drawing/2014/main" id="{FF16457E-E0CD-4DD5-B84C-EABA4D1CA2B9}"/>
              </a:ext>
            </a:extLst>
          </p:cNvPr>
          <p:cNvSpPr>
            <a:spLocks noGrp="1"/>
          </p:cNvSpPr>
          <p:nvPr>
            <p:ph type="ftr" sz="quarter" idx="23"/>
          </p:nvPr>
        </p:nvSpPr>
        <p:spPr/>
        <p:txBody>
          <a:bodyPr/>
          <a:lstStyle/>
          <a:p>
            <a:r>
              <a:rPr lang="de-DE" smtClean="0"/>
              <a:t>Albrecht Schmidt</a:t>
            </a:r>
            <a:endParaRPr lang="de-DE" dirty="0"/>
          </a:p>
        </p:txBody>
      </p:sp>
      <p:sp>
        <p:nvSpPr>
          <p:cNvPr id="7" name="Slide Number Placeholder 6">
            <a:extLst>
              <a:ext uri="{FF2B5EF4-FFF2-40B4-BE49-F238E27FC236}">
                <a16:creationId xmlns:a16="http://schemas.microsoft.com/office/drawing/2014/main" id="{CAFE2F5F-E4B9-470E-B2E4-C70F3B9261E8}"/>
              </a:ext>
            </a:extLst>
          </p:cNvPr>
          <p:cNvSpPr>
            <a:spLocks noGrp="1"/>
          </p:cNvSpPr>
          <p:nvPr>
            <p:ph type="sldNum" sz="quarter" idx="24"/>
          </p:nvPr>
        </p:nvSpPr>
        <p:spPr/>
        <p:txBody>
          <a:bodyPr/>
          <a:lstStyle/>
          <a:p>
            <a:fld id="{C564DEAC-083F-4EA1-9D67-84BB3A537A3E}" type="slidenum">
              <a:rPr lang="de-DE" smtClean="0"/>
              <a:pPr/>
              <a:t>3</a:t>
            </a:fld>
            <a:endParaRPr lang="de-DE" dirty="0"/>
          </a:p>
        </p:txBody>
      </p:sp>
      <p:pic>
        <p:nvPicPr>
          <p:cNvPr id="8" name="Grafik 7"/>
          <p:cNvPicPr>
            <a:picLocks noChangeAspect="1"/>
          </p:cNvPicPr>
          <p:nvPr/>
        </p:nvPicPr>
        <p:blipFill>
          <a:blip r:embed="rId3"/>
          <a:stretch>
            <a:fillRect/>
          </a:stretch>
        </p:blipFill>
        <p:spPr>
          <a:xfrm>
            <a:off x="4444749" y="1592264"/>
            <a:ext cx="3303396" cy="2164294"/>
          </a:xfrm>
          <a:prstGeom prst="rect">
            <a:avLst/>
          </a:prstGeom>
        </p:spPr>
      </p:pic>
      <p:pic>
        <p:nvPicPr>
          <p:cNvPr id="9" name="Grafik 8"/>
          <p:cNvPicPr>
            <a:picLocks noChangeAspect="1"/>
          </p:cNvPicPr>
          <p:nvPr/>
        </p:nvPicPr>
        <p:blipFill>
          <a:blip r:embed="rId4"/>
          <a:stretch>
            <a:fillRect/>
          </a:stretch>
        </p:blipFill>
        <p:spPr>
          <a:xfrm>
            <a:off x="7901447" y="0"/>
            <a:ext cx="4290553" cy="6210011"/>
          </a:xfrm>
          <a:prstGeom prst="rect">
            <a:avLst/>
          </a:prstGeom>
        </p:spPr>
      </p:pic>
    </p:spTree>
    <p:extLst>
      <p:ext uri="{BB962C8B-B14F-4D97-AF65-F5344CB8AC3E}">
        <p14:creationId xmlns:p14="http://schemas.microsoft.com/office/powerpoint/2010/main" val="26013029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7713-B192-49E0-92C0-6BF3F528574A}"/>
              </a:ext>
            </a:extLst>
          </p:cNvPr>
          <p:cNvSpPr>
            <a:spLocks noGrp="1"/>
          </p:cNvSpPr>
          <p:nvPr>
            <p:ph type="title"/>
          </p:nvPr>
        </p:nvSpPr>
        <p:spPr/>
        <p:txBody>
          <a:bodyPr/>
          <a:lstStyle/>
          <a:p>
            <a:r>
              <a:rPr lang="en-US" dirty="0" smtClean="0"/>
              <a:t>Audio Output Types</a:t>
            </a:r>
            <a:endParaRPr lang="en-US" dirty="0"/>
          </a:p>
        </p:txBody>
      </p:sp>
      <p:sp>
        <p:nvSpPr>
          <p:cNvPr id="3" name="Text Placeholder 2">
            <a:extLst>
              <a:ext uri="{FF2B5EF4-FFF2-40B4-BE49-F238E27FC236}">
                <a16:creationId xmlns:a16="http://schemas.microsoft.com/office/drawing/2014/main" id="{541F70FF-1E95-4E24-93E1-18E22E554556}"/>
              </a:ext>
            </a:extLst>
          </p:cNvPr>
          <p:cNvSpPr>
            <a:spLocks noGrp="1"/>
          </p:cNvSpPr>
          <p:nvPr>
            <p:ph type="body" sz="quarter" idx="13"/>
          </p:nvPr>
        </p:nvSpPr>
        <p:spPr/>
        <p:txBody>
          <a:bodyPr>
            <a:normAutofit lnSpcReduction="10000"/>
          </a:bodyPr>
          <a:lstStyle/>
          <a:p>
            <a:r>
              <a:rPr lang="en-US" dirty="0" smtClean="0"/>
              <a:t>Simple sounds</a:t>
            </a:r>
          </a:p>
          <a:p>
            <a:pPr lvl="1"/>
            <a:r>
              <a:rPr lang="en-US" dirty="0" smtClean="0"/>
              <a:t>Beeps, e.g. warnings</a:t>
            </a:r>
          </a:p>
          <a:p>
            <a:pPr lvl="1"/>
            <a:r>
              <a:rPr lang="en-US" dirty="0" smtClean="0"/>
              <a:t>Single frequency</a:t>
            </a:r>
          </a:p>
          <a:p>
            <a:r>
              <a:rPr lang="en-US" dirty="0" smtClean="0"/>
              <a:t>Designed sounds</a:t>
            </a:r>
          </a:p>
          <a:p>
            <a:pPr lvl="1"/>
            <a:r>
              <a:rPr lang="en-US" dirty="0" smtClean="0"/>
              <a:t>Auditory icons</a:t>
            </a:r>
          </a:p>
          <a:p>
            <a:pPr lvl="1"/>
            <a:r>
              <a:rPr lang="en-US" dirty="0" err="1" smtClean="0"/>
              <a:t>Earcons</a:t>
            </a:r>
            <a:endParaRPr lang="en-US" dirty="0" smtClean="0"/>
          </a:p>
          <a:p>
            <a:pPr lvl="1"/>
            <a:r>
              <a:rPr lang="en-US" dirty="0" smtClean="0"/>
              <a:t>Composed  / Music</a:t>
            </a:r>
          </a:p>
          <a:p>
            <a:r>
              <a:rPr lang="en-US" dirty="0" err="1" smtClean="0"/>
              <a:t>Sonification</a:t>
            </a:r>
            <a:r>
              <a:rPr lang="en-US" dirty="0" smtClean="0"/>
              <a:t> </a:t>
            </a:r>
          </a:p>
          <a:p>
            <a:pPr lvl="1"/>
            <a:r>
              <a:rPr lang="en-US" dirty="0" smtClean="0"/>
              <a:t>Turning other media into sound </a:t>
            </a:r>
          </a:p>
          <a:p>
            <a:r>
              <a:rPr lang="en-US" dirty="0" smtClean="0"/>
              <a:t>Existing sounds</a:t>
            </a:r>
          </a:p>
          <a:p>
            <a:pPr lvl="1"/>
            <a:r>
              <a:rPr lang="en-US" dirty="0" smtClean="0"/>
              <a:t>Speech, nature, music</a:t>
            </a:r>
          </a:p>
          <a:p>
            <a:endParaRPr lang="en-US" dirty="0"/>
          </a:p>
        </p:txBody>
      </p:sp>
      <p:sp>
        <p:nvSpPr>
          <p:cNvPr id="9" name="Textplatzhalter 8"/>
          <p:cNvSpPr>
            <a:spLocks noGrp="1"/>
          </p:cNvSpPr>
          <p:nvPr>
            <p:ph type="body" sz="quarter" idx="15"/>
          </p:nvPr>
        </p:nvSpPr>
        <p:spPr/>
        <p:txBody>
          <a:bodyPr/>
          <a:lstStyle/>
          <a:p>
            <a:r>
              <a:rPr lang="en-US" dirty="0" smtClean="0"/>
              <a:t>What sound is it?</a:t>
            </a:r>
            <a:endParaRPr lang="en-US" dirty="0"/>
          </a:p>
        </p:txBody>
      </p:sp>
      <p:sp>
        <p:nvSpPr>
          <p:cNvPr id="5" name="Text Placeholder 4">
            <a:extLst>
              <a:ext uri="{FF2B5EF4-FFF2-40B4-BE49-F238E27FC236}">
                <a16:creationId xmlns:a16="http://schemas.microsoft.com/office/drawing/2014/main" id="{0415F99B-E078-4B6F-9146-4BAE7B822CAA}"/>
              </a:ext>
            </a:extLst>
          </p:cNvPr>
          <p:cNvSpPr>
            <a:spLocks noGrp="1"/>
          </p:cNvSpPr>
          <p:nvPr>
            <p:ph type="body" sz="quarter" idx="21"/>
          </p:nvPr>
        </p:nvSpPr>
        <p:spPr/>
        <p:txBody>
          <a:bodyPr/>
          <a:lstStyle/>
          <a:p>
            <a:r>
              <a:rPr lang="en-US" dirty="0" smtClean="0"/>
              <a:t>Audio Output</a:t>
            </a:r>
            <a:endParaRPr lang="en-US" dirty="0"/>
          </a:p>
        </p:txBody>
      </p:sp>
      <p:sp>
        <p:nvSpPr>
          <p:cNvPr id="6" name="Footer Placeholder 5">
            <a:extLst>
              <a:ext uri="{FF2B5EF4-FFF2-40B4-BE49-F238E27FC236}">
                <a16:creationId xmlns:a16="http://schemas.microsoft.com/office/drawing/2014/main" id="{FF16457E-E0CD-4DD5-B84C-EABA4D1CA2B9}"/>
              </a:ext>
            </a:extLst>
          </p:cNvPr>
          <p:cNvSpPr>
            <a:spLocks noGrp="1"/>
          </p:cNvSpPr>
          <p:nvPr>
            <p:ph type="ftr" sz="quarter" idx="23"/>
          </p:nvPr>
        </p:nvSpPr>
        <p:spPr/>
        <p:txBody>
          <a:bodyPr/>
          <a:lstStyle/>
          <a:p>
            <a:r>
              <a:rPr lang="de-DE" smtClean="0"/>
              <a:t>Albrecht Schmidt</a:t>
            </a:r>
            <a:endParaRPr lang="de-DE" dirty="0"/>
          </a:p>
        </p:txBody>
      </p:sp>
      <p:sp>
        <p:nvSpPr>
          <p:cNvPr id="7" name="Slide Number Placeholder 6">
            <a:extLst>
              <a:ext uri="{FF2B5EF4-FFF2-40B4-BE49-F238E27FC236}">
                <a16:creationId xmlns:a16="http://schemas.microsoft.com/office/drawing/2014/main" id="{CAFE2F5F-E4B9-470E-B2E4-C70F3B9261E8}"/>
              </a:ext>
            </a:extLst>
          </p:cNvPr>
          <p:cNvSpPr>
            <a:spLocks noGrp="1"/>
          </p:cNvSpPr>
          <p:nvPr>
            <p:ph type="sldNum" sz="quarter" idx="24"/>
          </p:nvPr>
        </p:nvSpPr>
        <p:spPr/>
        <p:txBody>
          <a:bodyPr/>
          <a:lstStyle/>
          <a:p>
            <a:fld id="{C564DEAC-083F-4EA1-9D67-84BB3A537A3E}" type="slidenum">
              <a:rPr lang="de-DE" smtClean="0"/>
              <a:pPr/>
              <a:t>4</a:t>
            </a:fld>
            <a:endParaRPr lang="de-DE" dirty="0"/>
          </a:p>
        </p:txBody>
      </p:sp>
      <p:pic>
        <p:nvPicPr>
          <p:cNvPr id="17" name="Grafik 16"/>
          <p:cNvPicPr>
            <a:picLocks noChangeAspect="1"/>
          </p:cNvPicPr>
          <p:nvPr/>
        </p:nvPicPr>
        <p:blipFill>
          <a:blip r:embed="rId3"/>
          <a:stretch>
            <a:fillRect/>
          </a:stretch>
        </p:blipFill>
        <p:spPr>
          <a:xfrm>
            <a:off x="5482274" y="0"/>
            <a:ext cx="6617599" cy="4562185"/>
          </a:xfrm>
          <a:prstGeom prst="rect">
            <a:avLst/>
          </a:prstGeom>
        </p:spPr>
      </p:pic>
    </p:spTree>
    <p:extLst>
      <p:ext uri="{BB962C8B-B14F-4D97-AF65-F5344CB8AC3E}">
        <p14:creationId xmlns:p14="http://schemas.microsoft.com/office/powerpoint/2010/main" val="42597115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7713-B192-49E0-92C0-6BF3F528574A}"/>
              </a:ext>
            </a:extLst>
          </p:cNvPr>
          <p:cNvSpPr>
            <a:spLocks noGrp="1"/>
          </p:cNvSpPr>
          <p:nvPr>
            <p:ph type="title"/>
          </p:nvPr>
        </p:nvSpPr>
        <p:spPr/>
        <p:txBody>
          <a:bodyPr/>
          <a:lstStyle/>
          <a:p>
            <a:r>
              <a:rPr lang="en-US" dirty="0" smtClean="0"/>
              <a:t>Audio Output</a:t>
            </a:r>
            <a:endParaRPr lang="en-US" dirty="0"/>
          </a:p>
        </p:txBody>
      </p:sp>
      <p:sp>
        <p:nvSpPr>
          <p:cNvPr id="3" name="Text Placeholder 2">
            <a:extLst>
              <a:ext uri="{FF2B5EF4-FFF2-40B4-BE49-F238E27FC236}">
                <a16:creationId xmlns:a16="http://schemas.microsoft.com/office/drawing/2014/main" id="{541F70FF-1E95-4E24-93E1-18E22E554556}"/>
              </a:ext>
            </a:extLst>
          </p:cNvPr>
          <p:cNvSpPr>
            <a:spLocks noGrp="1"/>
          </p:cNvSpPr>
          <p:nvPr>
            <p:ph type="body" sz="quarter" idx="13"/>
          </p:nvPr>
        </p:nvSpPr>
        <p:spPr/>
        <p:txBody>
          <a:bodyPr/>
          <a:lstStyle/>
          <a:p>
            <a:r>
              <a:rPr lang="en-US" dirty="0" smtClean="0"/>
              <a:t>Synthesized audio, e.g.</a:t>
            </a:r>
          </a:p>
          <a:p>
            <a:pPr lvl="1"/>
            <a:r>
              <a:rPr lang="en-US" dirty="0" smtClean="0"/>
              <a:t>Midi</a:t>
            </a:r>
          </a:p>
          <a:p>
            <a:pPr lvl="1"/>
            <a:r>
              <a:rPr lang="en-US" dirty="0" smtClean="0"/>
              <a:t>Text to speech</a:t>
            </a:r>
          </a:p>
          <a:p>
            <a:r>
              <a:rPr lang="en-US" dirty="0" smtClean="0"/>
              <a:t>Playback of captured audio</a:t>
            </a:r>
          </a:p>
          <a:p>
            <a:endParaRPr lang="en-US" dirty="0" smtClean="0"/>
          </a:p>
        </p:txBody>
      </p:sp>
      <p:sp>
        <p:nvSpPr>
          <p:cNvPr id="18" name="Textplatzhalter 17"/>
          <p:cNvSpPr>
            <a:spLocks noGrp="1"/>
          </p:cNvSpPr>
          <p:nvPr>
            <p:ph type="body" sz="quarter" idx="15"/>
          </p:nvPr>
        </p:nvSpPr>
        <p:spPr/>
        <p:txBody>
          <a:bodyPr/>
          <a:lstStyle/>
          <a:p>
            <a:r>
              <a:rPr lang="en-US" dirty="0" smtClean="0"/>
              <a:t>How is the sound created on a computer?</a:t>
            </a:r>
            <a:endParaRPr lang="en-US" dirty="0"/>
          </a:p>
        </p:txBody>
      </p:sp>
      <p:sp>
        <p:nvSpPr>
          <p:cNvPr id="5" name="Text Placeholder 4">
            <a:extLst>
              <a:ext uri="{FF2B5EF4-FFF2-40B4-BE49-F238E27FC236}">
                <a16:creationId xmlns:a16="http://schemas.microsoft.com/office/drawing/2014/main" id="{0415F99B-E078-4B6F-9146-4BAE7B822CAA}"/>
              </a:ext>
            </a:extLst>
          </p:cNvPr>
          <p:cNvSpPr>
            <a:spLocks noGrp="1"/>
          </p:cNvSpPr>
          <p:nvPr>
            <p:ph type="body" sz="quarter" idx="21"/>
          </p:nvPr>
        </p:nvSpPr>
        <p:spPr/>
        <p:txBody>
          <a:bodyPr/>
          <a:lstStyle/>
          <a:p>
            <a:r>
              <a:rPr lang="en-US" dirty="0" smtClean="0"/>
              <a:t>Audio Output</a:t>
            </a:r>
            <a:endParaRPr lang="en-US" dirty="0"/>
          </a:p>
        </p:txBody>
      </p:sp>
      <p:sp>
        <p:nvSpPr>
          <p:cNvPr id="6" name="Footer Placeholder 5">
            <a:extLst>
              <a:ext uri="{FF2B5EF4-FFF2-40B4-BE49-F238E27FC236}">
                <a16:creationId xmlns:a16="http://schemas.microsoft.com/office/drawing/2014/main" id="{FF16457E-E0CD-4DD5-B84C-EABA4D1CA2B9}"/>
              </a:ext>
            </a:extLst>
          </p:cNvPr>
          <p:cNvSpPr>
            <a:spLocks noGrp="1"/>
          </p:cNvSpPr>
          <p:nvPr>
            <p:ph type="ftr" sz="quarter" idx="23"/>
          </p:nvPr>
        </p:nvSpPr>
        <p:spPr/>
        <p:txBody>
          <a:bodyPr/>
          <a:lstStyle/>
          <a:p>
            <a:r>
              <a:rPr lang="de-DE" smtClean="0"/>
              <a:t>Albrecht Schmidt</a:t>
            </a:r>
            <a:endParaRPr lang="de-DE" dirty="0"/>
          </a:p>
        </p:txBody>
      </p:sp>
      <p:sp>
        <p:nvSpPr>
          <p:cNvPr id="7" name="Slide Number Placeholder 6">
            <a:extLst>
              <a:ext uri="{FF2B5EF4-FFF2-40B4-BE49-F238E27FC236}">
                <a16:creationId xmlns:a16="http://schemas.microsoft.com/office/drawing/2014/main" id="{CAFE2F5F-E4B9-470E-B2E4-C70F3B9261E8}"/>
              </a:ext>
            </a:extLst>
          </p:cNvPr>
          <p:cNvSpPr>
            <a:spLocks noGrp="1"/>
          </p:cNvSpPr>
          <p:nvPr>
            <p:ph type="sldNum" sz="quarter" idx="24"/>
          </p:nvPr>
        </p:nvSpPr>
        <p:spPr/>
        <p:txBody>
          <a:bodyPr/>
          <a:lstStyle/>
          <a:p>
            <a:fld id="{C564DEAC-083F-4EA1-9D67-84BB3A537A3E}" type="slidenum">
              <a:rPr lang="de-DE" smtClean="0"/>
              <a:pPr/>
              <a:t>5</a:t>
            </a:fld>
            <a:endParaRPr lang="de-DE" dirty="0"/>
          </a:p>
        </p:txBody>
      </p:sp>
      <p:sp>
        <p:nvSpPr>
          <p:cNvPr id="4" name="Rechteck 3"/>
          <p:cNvSpPr/>
          <p:nvPr/>
        </p:nvSpPr>
        <p:spPr>
          <a:xfrm>
            <a:off x="10710406" y="5586719"/>
            <a:ext cx="1590262" cy="261610"/>
          </a:xfrm>
          <a:prstGeom prst="rect">
            <a:avLst/>
          </a:prstGeom>
        </p:spPr>
        <p:txBody>
          <a:bodyPr wrap="square">
            <a:spAutoFit/>
          </a:bodyPr>
          <a:lstStyle/>
          <a:p>
            <a:r>
              <a:rPr lang="nb-NO" sz="1100" dirty="0">
                <a:solidFill>
                  <a:schemeClr val="bg2">
                    <a:lumMod val="90000"/>
                  </a:schemeClr>
                </a:solidFill>
              </a:rPr>
              <a:t>Spigget </a:t>
            </a:r>
            <a:r>
              <a:rPr lang="nb-NO" sz="1100" dirty="0" smtClean="0">
                <a:solidFill>
                  <a:schemeClr val="bg2">
                    <a:lumMod val="90000"/>
                  </a:schemeClr>
                </a:solidFill>
              </a:rPr>
              <a:t>(CC BY-SA)</a:t>
            </a:r>
            <a:endParaRPr lang="de-DE" sz="1100" dirty="0">
              <a:solidFill>
                <a:schemeClr val="bg2">
                  <a:lumMod val="90000"/>
                </a:schemeClr>
              </a:solidFill>
            </a:endParaRPr>
          </a:p>
        </p:txBody>
      </p:sp>
    </p:spTree>
    <p:extLst>
      <p:ext uri="{BB962C8B-B14F-4D97-AF65-F5344CB8AC3E}">
        <p14:creationId xmlns:p14="http://schemas.microsoft.com/office/powerpoint/2010/main" val="28433256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7713-B192-49E0-92C0-6BF3F528574A}"/>
              </a:ext>
            </a:extLst>
          </p:cNvPr>
          <p:cNvSpPr>
            <a:spLocks noGrp="1"/>
          </p:cNvSpPr>
          <p:nvPr>
            <p:ph type="title"/>
          </p:nvPr>
        </p:nvSpPr>
        <p:spPr/>
        <p:txBody>
          <a:bodyPr/>
          <a:lstStyle/>
          <a:p>
            <a:r>
              <a:rPr lang="en-US" dirty="0" smtClean="0"/>
              <a:t>Auditory Icons vs. </a:t>
            </a:r>
            <a:r>
              <a:rPr lang="en-US" dirty="0" err="1" smtClean="0"/>
              <a:t>Earcons</a:t>
            </a:r>
            <a:endParaRPr lang="en-US" dirty="0"/>
          </a:p>
        </p:txBody>
      </p:sp>
      <p:sp>
        <p:nvSpPr>
          <p:cNvPr id="3" name="Text Placeholder 2">
            <a:extLst>
              <a:ext uri="{FF2B5EF4-FFF2-40B4-BE49-F238E27FC236}">
                <a16:creationId xmlns:a16="http://schemas.microsoft.com/office/drawing/2014/main" id="{541F70FF-1E95-4E24-93E1-18E22E554556}"/>
              </a:ext>
            </a:extLst>
          </p:cNvPr>
          <p:cNvSpPr>
            <a:spLocks noGrp="1"/>
          </p:cNvSpPr>
          <p:nvPr>
            <p:ph type="body" sz="quarter" idx="13"/>
          </p:nvPr>
        </p:nvSpPr>
        <p:spPr>
          <a:xfrm>
            <a:off x="695324" y="1592263"/>
            <a:ext cx="7956551" cy="3703305"/>
          </a:xfrm>
        </p:spPr>
        <p:txBody>
          <a:bodyPr>
            <a:normAutofit fontScale="92500" lnSpcReduction="10000"/>
          </a:bodyPr>
          <a:lstStyle/>
          <a:p>
            <a:r>
              <a:rPr lang="en-US" b="1" dirty="0" smtClean="0"/>
              <a:t>Auditory Icons</a:t>
            </a:r>
          </a:p>
          <a:p>
            <a:pPr marL="357188" lvl="1" indent="0">
              <a:buNone/>
            </a:pPr>
            <a:r>
              <a:rPr lang="en-US" dirty="0" smtClean="0"/>
              <a:t>“informative sounds as an auditory icon” (</a:t>
            </a:r>
            <a:r>
              <a:rPr lang="en-US" dirty="0" err="1" smtClean="0"/>
              <a:t>Gaver</a:t>
            </a:r>
            <a:r>
              <a:rPr lang="en-US" dirty="0" smtClean="0"/>
              <a:t>, 1986)</a:t>
            </a:r>
          </a:p>
          <a:p>
            <a:pPr marL="357188" lvl="1" indent="0">
              <a:buNone/>
            </a:pPr>
            <a:r>
              <a:rPr lang="en-US" dirty="0" smtClean="0"/>
              <a:t>“</a:t>
            </a:r>
            <a:r>
              <a:rPr lang="en-US" dirty="0" err="1" smtClean="0"/>
              <a:t>Gaver’s</a:t>
            </a:r>
            <a:r>
              <a:rPr lang="en-US" dirty="0" smtClean="0"/>
              <a:t> </a:t>
            </a:r>
            <a:r>
              <a:rPr lang="en-US" dirty="0"/>
              <a:t>auditory icons have been used in several </a:t>
            </a:r>
            <a:r>
              <a:rPr lang="en-US" dirty="0" smtClean="0"/>
              <a:t>systems […] These </a:t>
            </a:r>
            <a:r>
              <a:rPr lang="en-US" dirty="0"/>
              <a:t>use </a:t>
            </a:r>
            <a:r>
              <a:rPr lang="en-US" b="1" dirty="0"/>
              <a:t>environmental sounds </a:t>
            </a:r>
            <a:r>
              <a:rPr lang="en-US" dirty="0"/>
              <a:t>that have a semantic link with the object or action they represent</a:t>
            </a:r>
            <a:r>
              <a:rPr lang="en-US" dirty="0" smtClean="0"/>
              <a:t>.” (Brewster et al.,1994)</a:t>
            </a:r>
            <a:endParaRPr lang="en-US" dirty="0"/>
          </a:p>
          <a:p>
            <a:r>
              <a:rPr lang="en-US" b="1" dirty="0" err="1" smtClean="0"/>
              <a:t>Earcons</a:t>
            </a:r>
            <a:endParaRPr lang="en-US" b="1" dirty="0" smtClean="0"/>
          </a:p>
          <a:p>
            <a:pPr marL="357188" lvl="1" indent="0">
              <a:buNone/>
            </a:pPr>
            <a:r>
              <a:rPr lang="en-US" dirty="0" smtClean="0"/>
              <a:t>“We </a:t>
            </a:r>
            <a:r>
              <a:rPr lang="en-US" dirty="0"/>
              <a:t>call such </a:t>
            </a:r>
            <a:r>
              <a:rPr lang="en-US" b="1" dirty="0" smtClean="0"/>
              <a:t>structured </a:t>
            </a:r>
            <a:r>
              <a:rPr lang="en-US" b="1" dirty="0"/>
              <a:t>sounds </a:t>
            </a:r>
            <a:r>
              <a:rPr lang="en-US" dirty="0" err="1"/>
              <a:t>earcons</a:t>
            </a:r>
            <a:r>
              <a:rPr lang="en-US" dirty="0" smtClean="0"/>
              <a:t>, </a:t>
            </a:r>
            <a:r>
              <a:rPr lang="en-US" dirty="0"/>
              <a:t>which are defined </a:t>
            </a:r>
            <a:r>
              <a:rPr lang="en-US" dirty="0" smtClean="0"/>
              <a:t>as </a:t>
            </a:r>
            <a:r>
              <a:rPr lang="en-US" b="1" dirty="0" smtClean="0"/>
              <a:t>nonverbal </a:t>
            </a:r>
            <a:r>
              <a:rPr lang="en-US" b="1" dirty="0"/>
              <a:t>audio messages </a:t>
            </a:r>
            <a:r>
              <a:rPr lang="en-US" dirty="0"/>
              <a:t>used in the user-computer interface to provide information to the user about some computer object, operation, or interaction. Examples of computer objects are files, menus, and prompts. Editing, compiling, and executing are examples of operations. An example of an interaction between an object and an operation is editing a </a:t>
            </a:r>
            <a:r>
              <a:rPr lang="en-US" dirty="0" smtClean="0"/>
              <a:t>file.” (</a:t>
            </a:r>
            <a:r>
              <a:rPr lang="en-US" dirty="0" err="1" smtClean="0"/>
              <a:t>Blattner</a:t>
            </a:r>
            <a:r>
              <a:rPr lang="en-US" dirty="0" smtClean="0"/>
              <a:t> et al. 1989)</a:t>
            </a:r>
          </a:p>
        </p:txBody>
      </p:sp>
      <p:sp>
        <p:nvSpPr>
          <p:cNvPr id="18" name="Textplatzhalter 17"/>
          <p:cNvSpPr>
            <a:spLocks noGrp="1"/>
          </p:cNvSpPr>
          <p:nvPr>
            <p:ph type="body" sz="quarter" idx="15"/>
          </p:nvPr>
        </p:nvSpPr>
        <p:spPr/>
        <p:txBody>
          <a:bodyPr/>
          <a:lstStyle/>
          <a:p>
            <a:r>
              <a:rPr lang="en-US" dirty="0" smtClean="0"/>
              <a:t>Icons that you can hear</a:t>
            </a:r>
            <a:endParaRPr lang="en-US" dirty="0"/>
          </a:p>
        </p:txBody>
      </p:sp>
      <p:sp>
        <p:nvSpPr>
          <p:cNvPr id="5" name="Text Placeholder 4">
            <a:extLst>
              <a:ext uri="{FF2B5EF4-FFF2-40B4-BE49-F238E27FC236}">
                <a16:creationId xmlns:a16="http://schemas.microsoft.com/office/drawing/2014/main" id="{0415F99B-E078-4B6F-9146-4BAE7B822CAA}"/>
              </a:ext>
            </a:extLst>
          </p:cNvPr>
          <p:cNvSpPr>
            <a:spLocks noGrp="1"/>
          </p:cNvSpPr>
          <p:nvPr>
            <p:ph type="body" sz="quarter" idx="21"/>
          </p:nvPr>
        </p:nvSpPr>
        <p:spPr/>
        <p:txBody>
          <a:bodyPr/>
          <a:lstStyle/>
          <a:p>
            <a:r>
              <a:rPr lang="en-US" dirty="0" smtClean="0"/>
              <a:t>Audio Output</a:t>
            </a:r>
            <a:endParaRPr lang="en-US" dirty="0"/>
          </a:p>
        </p:txBody>
      </p:sp>
      <p:sp>
        <p:nvSpPr>
          <p:cNvPr id="6" name="Footer Placeholder 5">
            <a:extLst>
              <a:ext uri="{FF2B5EF4-FFF2-40B4-BE49-F238E27FC236}">
                <a16:creationId xmlns:a16="http://schemas.microsoft.com/office/drawing/2014/main" id="{FF16457E-E0CD-4DD5-B84C-EABA4D1CA2B9}"/>
              </a:ext>
            </a:extLst>
          </p:cNvPr>
          <p:cNvSpPr>
            <a:spLocks noGrp="1"/>
          </p:cNvSpPr>
          <p:nvPr>
            <p:ph type="ftr" sz="quarter" idx="23"/>
          </p:nvPr>
        </p:nvSpPr>
        <p:spPr/>
        <p:txBody>
          <a:bodyPr/>
          <a:lstStyle/>
          <a:p>
            <a:r>
              <a:rPr lang="de-DE" smtClean="0"/>
              <a:t>Albrecht Schmidt</a:t>
            </a:r>
            <a:endParaRPr lang="de-DE" dirty="0"/>
          </a:p>
        </p:txBody>
      </p:sp>
      <p:sp>
        <p:nvSpPr>
          <p:cNvPr id="7" name="Slide Number Placeholder 6">
            <a:extLst>
              <a:ext uri="{FF2B5EF4-FFF2-40B4-BE49-F238E27FC236}">
                <a16:creationId xmlns:a16="http://schemas.microsoft.com/office/drawing/2014/main" id="{CAFE2F5F-E4B9-470E-B2E4-C70F3B9261E8}"/>
              </a:ext>
            </a:extLst>
          </p:cNvPr>
          <p:cNvSpPr>
            <a:spLocks noGrp="1"/>
          </p:cNvSpPr>
          <p:nvPr>
            <p:ph type="sldNum" sz="quarter" idx="24"/>
          </p:nvPr>
        </p:nvSpPr>
        <p:spPr/>
        <p:txBody>
          <a:bodyPr/>
          <a:lstStyle/>
          <a:p>
            <a:fld id="{C564DEAC-083F-4EA1-9D67-84BB3A537A3E}" type="slidenum">
              <a:rPr lang="de-DE" smtClean="0"/>
              <a:pPr/>
              <a:t>6</a:t>
            </a:fld>
            <a:endParaRPr lang="de-DE" dirty="0"/>
          </a:p>
        </p:txBody>
      </p:sp>
      <p:sp>
        <p:nvSpPr>
          <p:cNvPr id="10" name="Rechteck 9"/>
          <p:cNvSpPr/>
          <p:nvPr/>
        </p:nvSpPr>
        <p:spPr>
          <a:xfrm>
            <a:off x="225108" y="5554434"/>
            <a:ext cx="10016172" cy="707886"/>
          </a:xfrm>
          <a:prstGeom prst="rect">
            <a:avLst/>
          </a:prstGeom>
        </p:spPr>
        <p:txBody>
          <a:bodyPr wrap="square">
            <a:spAutoFit/>
          </a:bodyPr>
          <a:lstStyle/>
          <a:p>
            <a:r>
              <a:rPr lang="en-US" sz="1000" dirty="0" smtClean="0">
                <a:solidFill>
                  <a:schemeClr val="bg2">
                    <a:lumMod val="50000"/>
                  </a:schemeClr>
                </a:solidFill>
                <a:latin typeface="Arial" panose="020B0604020202020204" pitchFamily="34" charset="0"/>
              </a:rPr>
              <a:t>-</a:t>
            </a:r>
            <a:r>
              <a:rPr lang="en-US" sz="1000" dirty="0" err="1" smtClean="0">
                <a:solidFill>
                  <a:schemeClr val="bg2">
                    <a:lumMod val="50000"/>
                  </a:schemeClr>
                </a:solidFill>
                <a:latin typeface="Arial" panose="020B0604020202020204" pitchFamily="34" charset="0"/>
              </a:rPr>
              <a:t>Gaver</a:t>
            </a:r>
            <a:r>
              <a:rPr lang="en-US" sz="1000" dirty="0">
                <a:solidFill>
                  <a:schemeClr val="bg2">
                    <a:lumMod val="50000"/>
                  </a:schemeClr>
                </a:solidFill>
                <a:latin typeface="Arial" panose="020B0604020202020204" pitchFamily="34" charset="0"/>
              </a:rPr>
              <a:t>, W. W. (1986). Auditory icons: Using sound in computer interfaces. </a:t>
            </a:r>
            <a:r>
              <a:rPr lang="en-US" sz="1000" i="1" dirty="0">
                <a:solidFill>
                  <a:schemeClr val="bg2">
                    <a:lumMod val="50000"/>
                  </a:schemeClr>
                </a:solidFill>
                <a:latin typeface="Arial" panose="020B0604020202020204" pitchFamily="34" charset="0"/>
              </a:rPr>
              <a:t>Human-computer interaction</a:t>
            </a:r>
            <a:r>
              <a:rPr lang="en-US" sz="1000" dirty="0">
                <a:solidFill>
                  <a:schemeClr val="bg2">
                    <a:lumMod val="50000"/>
                  </a:schemeClr>
                </a:solidFill>
                <a:latin typeface="Arial" panose="020B0604020202020204" pitchFamily="34" charset="0"/>
              </a:rPr>
              <a:t>, </a:t>
            </a:r>
            <a:r>
              <a:rPr lang="en-US" sz="1000" i="1" dirty="0">
                <a:solidFill>
                  <a:schemeClr val="bg2">
                    <a:lumMod val="50000"/>
                  </a:schemeClr>
                </a:solidFill>
                <a:latin typeface="Arial" panose="020B0604020202020204" pitchFamily="34" charset="0"/>
              </a:rPr>
              <a:t>2</a:t>
            </a:r>
            <a:r>
              <a:rPr lang="en-US" sz="1000" dirty="0">
                <a:solidFill>
                  <a:schemeClr val="bg2">
                    <a:lumMod val="50000"/>
                  </a:schemeClr>
                </a:solidFill>
                <a:latin typeface="Arial" panose="020B0604020202020204" pitchFamily="34" charset="0"/>
              </a:rPr>
              <a:t>(2), 167-177</a:t>
            </a:r>
            <a:r>
              <a:rPr lang="en-US" sz="1000" dirty="0" smtClean="0">
                <a:solidFill>
                  <a:schemeClr val="bg2">
                    <a:lumMod val="50000"/>
                  </a:schemeClr>
                </a:solidFill>
                <a:latin typeface="Arial" panose="020B0604020202020204" pitchFamily="34" charset="0"/>
              </a:rPr>
              <a:t>.</a:t>
            </a:r>
          </a:p>
          <a:p>
            <a:r>
              <a:rPr lang="en-US" sz="1000" dirty="0" smtClean="0">
                <a:solidFill>
                  <a:schemeClr val="bg2">
                    <a:lumMod val="50000"/>
                  </a:schemeClr>
                </a:solidFill>
              </a:rPr>
              <a:t>-Brewster</a:t>
            </a:r>
            <a:r>
              <a:rPr lang="en-US" sz="1000" dirty="0">
                <a:solidFill>
                  <a:schemeClr val="bg2">
                    <a:lumMod val="50000"/>
                  </a:schemeClr>
                </a:solidFill>
              </a:rPr>
              <a:t>, Stephen A., Peter C. Wright, and Alastair DN Edwards. "A detailed investigation into the effectiveness of </a:t>
            </a:r>
            <a:r>
              <a:rPr lang="en-US" sz="1000" dirty="0" err="1">
                <a:solidFill>
                  <a:schemeClr val="bg2">
                    <a:lumMod val="50000"/>
                  </a:schemeClr>
                </a:solidFill>
              </a:rPr>
              <a:t>earcons</a:t>
            </a:r>
            <a:r>
              <a:rPr lang="en-US" sz="1000" dirty="0">
                <a:solidFill>
                  <a:schemeClr val="bg2">
                    <a:lumMod val="50000"/>
                  </a:schemeClr>
                </a:solidFill>
              </a:rPr>
              <a:t>." SANTA FE INSTITUTE STUDIES IN THE SCIENCES OF COMPLEXITY-PROCEEDINGS VOLUME-. Vol. 18. ADDISON-WESLEY PUBLISHING CO, 1994</a:t>
            </a:r>
            <a:r>
              <a:rPr lang="en-US" sz="1000" dirty="0" smtClean="0">
                <a:solidFill>
                  <a:schemeClr val="bg2">
                    <a:lumMod val="50000"/>
                  </a:schemeClr>
                </a:solidFill>
              </a:rPr>
              <a:t>.</a:t>
            </a:r>
          </a:p>
          <a:p>
            <a:r>
              <a:rPr lang="en-US" sz="1000" dirty="0" smtClean="0">
                <a:solidFill>
                  <a:schemeClr val="bg2">
                    <a:lumMod val="50000"/>
                  </a:schemeClr>
                </a:solidFill>
              </a:rPr>
              <a:t>-</a:t>
            </a:r>
            <a:r>
              <a:rPr lang="en-US" sz="1000" dirty="0" err="1" smtClean="0">
                <a:solidFill>
                  <a:schemeClr val="bg2">
                    <a:lumMod val="50000"/>
                  </a:schemeClr>
                </a:solidFill>
              </a:rPr>
              <a:t>Blattner</a:t>
            </a:r>
            <a:r>
              <a:rPr lang="en-US" sz="1000" dirty="0">
                <a:solidFill>
                  <a:schemeClr val="bg2">
                    <a:lumMod val="50000"/>
                  </a:schemeClr>
                </a:solidFill>
              </a:rPr>
              <a:t>, M. M., </a:t>
            </a:r>
            <a:r>
              <a:rPr lang="en-US" sz="1000" dirty="0" err="1">
                <a:solidFill>
                  <a:schemeClr val="bg2">
                    <a:lumMod val="50000"/>
                  </a:schemeClr>
                </a:solidFill>
              </a:rPr>
              <a:t>Sumikawa</a:t>
            </a:r>
            <a:r>
              <a:rPr lang="en-US" sz="1000" dirty="0">
                <a:solidFill>
                  <a:schemeClr val="bg2">
                    <a:lumMod val="50000"/>
                  </a:schemeClr>
                </a:solidFill>
              </a:rPr>
              <a:t>, D. A., &amp; Greenberg, R. M. (1989). </a:t>
            </a:r>
            <a:r>
              <a:rPr lang="en-US" sz="1000" dirty="0" err="1">
                <a:solidFill>
                  <a:schemeClr val="bg2">
                    <a:lumMod val="50000"/>
                  </a:schemeClr>
                </a:solidFill>
              </a:rPr>
              <a:t>Earcons</a:t>
            </a:r>
            <a:r>
              <a:rPr lang="en-US" sz="1000" dirty="0">
                <a:solidFill>
                  <a:schemeClr val="bg2">
                    <a:lumMod val="50000"/>
                  </a:schemeClr>
                </a:solidFill>
              </a:rPr>
              <a:t> and icons: Their structure and common design principles. Human–Computer Interaction, 4(1), 11-44.</a:t>
            </a:r>
            <a:endParaRPr lang="de-DE" sz="1000" dirty="0">
              <a:solidFill>
                <a:schemeClr val="bg2">
                  <a:lumMod val="50000"/>
                </a:schemeClr>
              </a:solidFill>
            </a:endParaRPr>
          </a:p>
        </p:txBody>
      </p:sp>
    </p:spTree>
    <p:extLst>
      <p:ext uri="{BB962C8B-B14F-4D97-AF65-F5344CB8AC3E}">
        <p14:creationId xmlns:p14="http://schemas.microsoft.com/office/powerpoint/2010/main" val="12421617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7713-B192-49E0-92C0-6BF3F528574A}"/>
              </a:ext>
            </a:extLst>
          </p:cNvPr>
          <p:cNvSpPr>
            <a:spLocks noGrp="1"/>
          </p:cNvSpPr>
          <p:nvPr>
            <p:ph type="title"/>
          </p:nvPr>
        </p:nvSpPr>
        <p:spPr/>
        <p:txBody>
          <a:bodyPr/>
          <a:lstStyle/>
          <a:p>
            <a:r>
              <a:rPr lang="en-US" dirty="0" smtClean="0"/>
              <a:t>Auditory Icons</a:t>
            </a:r>
            <a:endParaRPr lang="en-US" dirty="0"/>
          </a:p>
        </p:txBody>
      </p:sp>
      <p:sp>
        <p:nvSpPr>
          <p:cNvPr id="3" name="Text Placeholder 2">
            <a:extLst>
              <a:ext uri="{FF2B5EF4-FFF2-40B4-BE49-F238E27FC236}">
                <a16:creationId xmlns:a16="http://schemas.microsoft.com/office/drawing/2014/main" id="{541F70FF-1E95-4E24-93E1-18E22E554556}"/>
              </a:ext>
            </a:extLst>
          </p:cNvPr>
          <p:cNvSpPr>
            <a:spLocks noGrp="1"/>
          </p:cNvSpPr>
          <p:nvPr>
            <p:ph type="body" sz="quarter" idx="13"/>
          </p:nvPr>
        </p:nvSpPr>
        <p:spPr/>
        <p:txBody>
          <a:bodyPr/>
          <a:lstStyle/>
          <a:p>
            <a:r>
              <a:rPr lang="en-US" dirty="0" smtClean="0"/>
              <a:t>Sound vs. Vision</a:t>
            </a:r>
          </a:p>
        </p:txBody>
      </p:sp>
      <p:sp>
        <p:nvSpPr>
          <p:cNvPr id="18" name="Textplatzhalter 17"/>
          <p:cNvSpPr>
            <a:spLocks noGrp="1"/>
          </p:cNvSpPr>
          <p:nvPr>
            <p:ph type="body" sz="quarter" idx="15"/>
          </p:nvPr>
        </p:nvSpPr>
        <p:spPr/>
        <p:txBody>
          <a:bodyPr/>
          <a:lstStyle/>
          <a:p>
            <a:r>
              <a:rPr lang="en-US" dirty="0" smtClean="0"/>
              <a:t>Bill </a:t>
            </a:r>
            <a:r>
              <a:rPr lang="en-US" dirty="0" err="1" smtClean="0"/>
              <a:t>Gaver</a:t>
            </a:r>
            <a:r>
              <a:rPr lang="en-US" dirty="0" smtClean="0"/>
              <a:t>, 1986</a:t>
            </a:r>
            <a:endParaRPr lang="en-US" dirty="0"/>
          </a:p>
        </p:txBody>
      </p:sp>
      <p:sp>
        <p:nvSpPr>
          <p:cNvPr id="5" name="Text Placeholder 4">
            <a:extLst>
              <a:ext uri="{FF2B5EF4-FFF2-40B4-BE49-F238E27FC236}">
                <a16:creationId xmlns:a16="http://schemas.microsoft.com/office/drawing/2014/main" id="{0415F99B-E078-4B6F-9146-4BAE7B822CAA}"/>
              </a:ext>
            </a:extLst>
          </p:cNvPr>
          <p:cNvSpPr>
            <a:spLocks noGrp="1"/>
          </p:cNvSpPr>
          <p:nvPr>
            <p:ph type="body" sz="quarter" idx="21"/>
          </p:nvPr>
        </p:nvSpPr>
        <p:spPr/>
        <p:txBody>
          <a:bodyPr/>
          <a:lstStyle/>
          <a:p>
            <a:r>
              <a:rPr lang="en-US" dirty="0" smtClean="0"/>
              <a:t>Audio Output</a:t>
            </a:r>
            <a:endParaRPr lang="en-US" dirty="0"/>
          </a:p>
        </p:txBody>
      </p:sp>
      <p:sp>
        <p:nvSpPr>
          <p:cNvPr id="6" name="Footer Placeholder 5">
            <a:extLst>
              <a:ext uri="{FF2B5EF4-FFF2-40B4-BE49-F238E27FC236}">
                <a16:creationId xmlns:a16="http://schemas.microsoft.com/office/drawing/2014/main" id="{FF16457E-E0CD-4DD5-B84C-EABA4D1CA2B9}"/>
              </a:ext>
            </a:extLst>
          </p:cNvPr>
          <p:cNvSpPr>
            <a:spLocks noGrp="1"/>
          </p:cNvSpPr>
          <p:nvPr>
            <p:ph type="ftr" sz="quarter" idx="23"/>
          </p:nvPr>
        </p:nvSpPr>
        <p:spPr/>
        <p:txBody>
          <a:bodyPr/>
          <a:lstStyle/>
          <a:p>
            <a:r>
              <a:rPr lang="de-DE" smtClean="0"/>
              <a:t>Albrecht Schmidt</a:t>
            </a:r>
            <a:endParaRPr lang="de-DE" dirty="0"/>
          </a:p>
        </p:txBody>
      </p:sp>
      <p:sp>
        <p:nvSpPr>
          <p:cNvPr id="7" name="Slide Number Placeholder 6">
            <a:extLst>
              <a:ext uri="{FF2B5EF4-FFF2-40B4-BE49-F238E27FC236}">
                <a16:creationId xmlns:a16="http://schemas.microsoft.com/office/drawing/2014/main" id="{CAFE2F5F-E4B9-470E-B2E4-C70F3B9261E8}"/>
              </a:ext>
            </a:extLst>
          </p:cNvPr>
          <p:cNvSpPr>
            <a:spLocks noGrp="1"/>
          </p:cNvSpPr>
          <p:nvPr>
            <p:ph type="sldNum" sz="quarter" idx="24"/>
          </p:nvPr>
        </p:nvSpPr>
        <p:spPr/>
        <p:txBody>
          <a:bodyPr/>
          <a:lstStyle/>
          <a:p>
            <a:fld id="{C564DEAC-083F-4EA1-9D67-84BB3A537A3E}" type="slidenum">
              <a:rPr lang="de-DE" smtClean="0"/>
              <a:pPr/>
              <a:t>7</a:t>
            </a:fld>
            <a:endParaRPr lang="de-DE" dirty="0"/>
          </a:p>
        </p:txBody>
      </p:sp>
      <p:pic>
        <p:nvPicPr>
          <p:cNvPr id="8" name="Grafik 7"/>
          <p:cNvPicPr>
            <a:picLocks noChangeAspect="1"/>
          </p:cNvPicPr>
          <p:nvPr/>
        </p:nvPicPr>
        <p:blipFill rotWithShape="1">
          <a:blip r:embed="rId3"/>
          <a:srcRect t="8579"/>
          <a:stretch/>
        </p:blipFill>
        <p:spPr>
          <a:xfrm>
            <a:off x="859818" y="2095503"/>
            <a:ext cx="7070139" cy="3799606"/>
          </a:xfrm>
          <a:prstGeom prst="rect">
            <a:avLst/>
          </a:prstGeom>
        </p:spPr>
      </p:pic>
      <p:sp>
        <p:nvSpPr>
          <p:cNvPr id="9" name="Rechteck 8"/>
          <p:cNvSpPr/>
          <p:nvPr/>
        </p:nvSpPr>
        <p:spPr>
          <a:xfrm>
            <a:off x="900113" y="5979457"/>
            <a:ext cx="7751762" cy="261610"/>
          </a:xfrm>
          <a:prstGeom prst="rect">
            <a:avLst/>
          </a:prstGeom>
        </p:spPr>
        <p:txBody>
          <a:bodyPr wrap="square">
            <a:spAutoFit/>
          </a:bodyPr>
          <a:lstStyle/>
          <a:p>
            <a:r>
              <a:rPr lang="en-US" sz="1100" dirty="0" err="1">
                <a:solidFill>
                  <a:schemeClr val="bg2">
                    <a:lumMod val="50000"/>
                  </a:schemeClr>
                </a:solidFill>
                <a:latin typeface="Arial" panose="020B0604020202020204" pitchFamily="34" charset="0"/>
              </a:rPr>
              <a:t>Gaver</a:t>
            </a:r>
            <a:r>
              <a:rPr lang="en-US" sz="1100" dirty="0">
                <a:solidFill>
                  <a:schemeClr val="bg2">
                    <a:lumMod val="50000"/>
                  </a:schemeClr>
                </a:solidFill>
                <a:latin typeface="Arial" panose="020B0604020202020204" pitchFamily="34" charset="0"/>
              </a:rPr>
              <a:t>, W. W. (1986). Auditory icons: Using sound in computer interfaces. </a:t>
            </a:r>
            <a:r>
              <a:rPr lang="en-US" sz="1100" i="1" dirty="0">
                <a:solidFill>
                  <a:schemeClr val="bg2">
                    <a:lumMod val="50000"/>
                  </a:schemeClr>
                </a:solidFill>
                <a:latin typeface="Arial" panose="020B0604020202020204" pitchFamily="34" charset="0"/>
              </a:rPr>
              <a:t>Human-computer interaction</a:t>
            </a:r>
            <a:r>
              <a:rPr lang="en-US" sz="1100" dirty="0">
                <a:solidFill>
                  <a:schemeClr val="bg2">
                    <a:lumMod val="50000"/>
                  </a:schemeClr>
                </a:solidFill>
                <a:latin typeface="Arial" panose="020B0604020202020204" pitchFamily="34" charset="0"/>
              </a:rPr>
              <a:t>, </a:t>
            </a:r>
            <a:r>
              <a:rPr lang="en-US" sz="1100" i="1" dirty="0">
                <a:solidFill>
                  <a:schemeClr val="bg2">
                    <a:lumMod val="50000"/>
                  </a:schemeClr>
                </a:solidFill>
                <a:latin typeface="Arial" panose="020B0604020202020204" pitchFamily="34" charset="0"/>
              </a:rPr>
              <a:t>2</a:t>
            </a:r>
            <a:r>
              <a:rPr lang="en-US" sz="1100" dirty="0">
                <a:solidFill>
                  <a:schemeClr val="bg2">
                    <a:lumMod val="50000"/>
                  </a:schemeClr>
                </a:solidFill>
                <a:latin typeface="Arial" panose="020B0604020202020204" pitchFamily="34" charset="0"/>
              </a:rPr>
              <a:t>(2), 167-177.</a:t>
            </a:r>
            <a:endParaRPr lang="de-DE" sz="1100" dirty="0">
              <a:solidFill>
                <a:schemeClr val="bg2">
                  <a:lumMod val="50000"/>
                </a:schemeClr>
              </a:solidFill>
            </a:endParaRPr>
          </a:p>
        </p:txBody>
      </p:sp>
    </p:spTree>
    <p:extLst>
      <p:ext uri="{BB962C8B-B14F-4D97-AF65-F5344CB8AC3E}">
        <p14:creationId xmlns:p14="http://schemas.microsoft.com/office/powerpoint/2010/main" val="29190795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924090" y="1749606"/>
            <a:ext cx="8291471" cy="4222390"/>
          </a:xfrm>
          <a:prstGeom prst="rect">
            <a:avLst/>
          </a:prstGeom>
        </p:spPr>
      </p:pic>
      <p:sp>
        <p:nvSpPr>
          <p:cNvPr id="2" name="Title 1">
            <a:extLst>
              <a:ext uri="{FF2B5EF4-FFF2-40B4-BE49-F238E27FC236}">
                <a16:creationId xmlns:a16="http://schemas.microsoft.com/office/drawing/2014/main" id="{91ED7713-B192-49E0-92C0-6BF3F528574A}"/>
              </a:ext>
            </a:extLst>
          </p:cNvPr>
          <p:cNvSpPr>
            <a:spLocks noGrp="1"/>
          </p:cNvSpPr>
          <p:nvPr>
            <p:ph type="title"/>
          </p:nvPr>
        </p:nvSpPr>
        <p:spPr/>
        <p:txBody>
          <a:bodyPr/>
          <a:lstStyle/>
          <a:p>
            <a:r>
              <a:rPr lang="en-US" dirty="0" smtClean="0"/>
              <a:t>Auditory Icons</a:t>
            </a:r>
            <a:endParaRPr lang="en-US" dirty="0"/>
          </a:p>
        </p:txBody>
      </p:sp>
      <p:sp>
        <p:nvSpPr>
          <p:cNvPr id="3" name="Text Placeholder 2">
            <a:extLst>
              <a:ext uri="{FF2B5EF4-FFF2-40B4-BE49-F238E27FC236}">
                <a16:creationId xmlns:a16="http://schemas.microsoft.com/office/drawing/2014/main" id="{541F70FF-1E95-4E24-93E1-18E22E554556}"/>
              </a:ext>
            </a:extLst>
          </p:cNvPr>
          <p:cNvSpPr>
            <a:spLocks noGrp="1"/>
          </p:cNvSpPr>
          <p:nvPr>
            <p:ph type="body" sz="quarter" idx="13"/>
          </p:nvPr>
        </p:nvSpPr>
        <p:spPr/>
        <p:txBody>
          <a:bodyPr/>
          <a:lstStyle/>
          <a:p>
            <a:r>
              <a:rPr lang="en-US" dirty="0" smtClean="0"/>
              <a:t>Example: Deleting a File</a:t>
            </a:r>
          </a:p>
        </p:txBody>
      </p:sp>
      <p:sp>
        <p:nvSpPr>
          <p:cNvPr id="18" name="Textplatzhalter 17"/>
          <p:cNvSpPr>
            <a:spLocks noGrp="1"/>
          </p:cNvSpPr>
          <p:nvPr>
            <p:ph type="body" sz="quarter" idx="15"/>
          </p:nvPr>
        </p:nvSpPr>
        <p:spPr/>
        <p:txBody>
          <a:bodyPr/>
          <a:lstStyle/>
          <a:p>
            <a:r>
              <a:rPr lang="en-US" dirty="0" smtClean="0"/>
              <a:t>Bill </a:t>
            </a:r>
            <a:r>
              <a:rPr lang="en-US" dirty="0" err="1" smtClean="0"/>
              <a:t>Gaver</a:t>
            </a:r>
            <a:r>
              <a:rPr lang="en-US" dirty="0" smtClean="0"/>
              <a:t>, 1986</a:t>
            </a:r>
            <a:endParaRPr lang="en-US" dirty="0"/>
          </a:p>
        </p:txBody>
      </p:sp>
      <p:sp>
        <p:nvSpPr>
          <p:cNvPr id="5" name="Text Placeholder 4">
            <a:extLst>
              <a:ext uri="{FF2B5EF4-FFF2-40B4-BE49-F238E27FC236}">
                <a16:creationId xmlns:a16="http://schemas.microsoft.com/office/drawing/2014/main" id="{0415F99B-E078-4B6F-9146-4BAE7B822CAA}"/>
              </a:ext>
            </a:extLst>
          </p:cNvPr>
          <p:cNvSpPr>
            <a:spLocks noGrp="1"/>
          </p:cNvSpPr>
          <p:nvPr>
            <p:ph type="body" sz="quarter" idx="21"/>
          </p:nvPr>
        </p:nvSpPr>
        <p:spPr/>
        <p:txBody>
          <a:bodyPr/>
          <a:lstStyle/>
          <a:p>
            <a:r>
              <a:rPr lang="en-US" dirty="0" smtClean="0"/>
              <a:t>Audio Output</a:t>
            </a:r>
            <a:endParaRPr lang="en-US" dirty="0"/>
          </a:p>
        </p:txBody>
      </p:sp>
      <p:sp>
        <p:nvSpPr>
          <p:cNvPr id="6" name="Footer Placeholder 5">
            <a:extLst>
              <a:ext uri="{FF2B5EF4-FFF2-40B4-BE49-F238E27FC236}">
                <a16:creationId xmlns:a16="http://schemas.microsoft.com/office/drawing/2014/main" id="{FF16457E-E0CD-4DD5-B84C-EABA4D1CA2B9}"/>
              </a:ext>
            </a:extLst>
          </p:cNvPr>
          <p:cNvSpPr>
            <a:spLocks noGrp="1"/>
          </p:cNvSpPr>
          <p:nvPr>
            <p:ph type="ftr" sz="quarter" idx="23"/>
          </p:nvPr>
        </p:nvSpPr>
        <p:spPr/>
        <p:txBody>
          <a:bodyPr/>
          <a:lstStyle/>
          <a:p>
            <a:r>
              <a:rPr lang="de-DE" smtClean="0"/>
              <a:t>Albrecht Schmidt</a:t>
            </a:r>
            <a:endParaRPr lang="de-DE" dirty="0"/>
          </a:p>
        </p:txBody>
      </p:sp>
      <p:sp>
        <p:nvSpPr>
          <p:cNvPr id="7" name="Slide Number Placeholder 6">
            <a:extLst>
              <a:ext uri="{FF2B5EF4-FFF2-40B4-BE49-F238E27FC236}">
                <a16:creationId xmlns:a16="http://schemas.microsoft.com/office/drawing/2014/main" id="{CAFE2F5F-E4B9-470E-B2E4-C70F3B9261E8}"/>
              </a:ext>
            </a:extLst>
          </p:cNvPr>
          <p:cNvSpPr>
            <a:spLocks noGrp="1"/>
          </p:cNvSpPr>
          <p:nvPr>
            <p:ph type="sldNum" sz="quarter" idx="24"/>
          </p:nvPr>
        </p:nvSpPr>
        <p:spPr/>
        <p:txBody>
          <a:bodyPr/>
          <a:lstStyle/>
          <a:p>
            <a:fld id="{C564DEAC-083F-4EA1-9D67-84BB3A537A3E}" type="slidenum">
              <a:rPr lang="de-DE" smtClean="0"/>
              <a:pPr/>
              <a:t>8</a:t>
            </a:fld>
            <a:endParaRPr lang="de-DE" dirty="0"/>
          </a:p>
        </p:txBody>
      </p:sp>
      <p:sp>
        <p:nvSpPr>
          <p:cNvPr id="10" name="Rechteck 9"/>
          <p:cNvSpPr/>
          <p:nvPr/>
        </p:nvSpPr>
        <p:spPr>
          <a:xfrm>
            <a:off x="900113" y="5979457"/>
            <a:ext cx="7751762" cy="261610"/>
          </a:xfrm>
          <a:prstGeom prst="rect">
            <a:avLst/>
          </a:prstGeom>
        </p:spPr>
        <p:txBody>
          <a:bodyPr wrap="square">
            <a:spAutoFit/>
          </a:bodyPr>
          <a:lstStyle/>
          <a:p>
            <a:r>
              <a:rPr lang="en-US" sz="1100" dirty="0" err="1">
                <a:solidFill>
                  <a:schemeClr val="bg2">
                    <a:lumMod val="50000"/>
                  </a:schemeClr>
                </a:solidFill>
                <a:latin typeface="Arial" panose="020B0604020202020204" pitchFamily="34" charset="0"/>
              </a:rPr>
              <a:t>Gaver</a:t>
            </a:r>
            <a:r>
              <a:rPr lang="en-US" sz="1100" dirty="0">
                <a:solidFill>
                  <a:schemeClr val="bg2">
                    <a:lumMod val="50000"/>
                  </a:schemeClr>
                </a:solidFill>
                <a:latin typeface="Arial" panose="020B0604020202020204" pitchFamily="34" charset="0"/>
              </a:rPr>
              <a:t>, W. W. (1986). Auditory icons: Using sound in computer interfaces. </a:t>
            </a:r>
            <a:r>
              <a:rPr lang="en-US" sz="1100" i="1" dirty="0">
                <a:solidFill>
                  <a:schemeClr val="bg2">
                    <a:lumMod val="50000"/>
                  </a:schemeClr>
                </a:solidFill>
                <a:latin typeface="Arial" panose="020B0604020202020204" pitchFamily="34" charset="0"/>
              </a:rPr>
              <a:t>Human-computer interaction</a:t>
            </a:r>
            <a:r>
              <a:rPr lang="en-US" sz="1100" dirty="0">
                <a:solidFill>
                  <a:schemeClr val="bg2">
                    <a:lumMod val="50000"/>
                  </a:schemeClr>
                </a:solidFill>
                <a:latin typeface="Arial" panose="020B0604020202020204" pitchFamily="34" charset="0"/>
              </a:rPr>
              <a:t>, </a:t>
            </a:r>
            <a:r>
              <a:rPr lang="en-US" sz="1100" i="1" dirty="0">
                <a:solidFill>
                  <a:schemeClr val="bg2">
                    <a:lumMod val="50000"/>
                  </a:schemeClr>
                </a:solidFill>
                <a:latin typeface="Arial" panose="020B0604020202020204" pitchFamily="34" charset="0"/>
              </a:rPr>
              <a:t>2</a:t>
            </a:r>
            <a:r>
              <a:rPr lang="en-US" sz="1100" dirty="0">
                <a:solidFill>
                  <a:schemeClr val="bg2">
                    <a:lumMod val="50000"/>
                  </a:schemeClr>
                </a:solidFill>
                <a:latin typeface="Arial" panose="020B0604020202020204" pitchFamily="34" charset="0"/>
              </a:rPr>
              <a:t>(2), 167-177.</a:t>
            </a:r>
            <a:endParaRPr lang="de-DE" sz="1100" dirty="0">
              <a:solidFill>
                <a:schemeClr val="bg2">
                  <a:lumMod val="50000"/>
                </a:schemeClr>
              </a:solidFill>
            </a:endParaRPr>
          </a:p>
        </p:txBody>
      </p:sp>
    </p:spTree>
    <p:extLst>
      <p:ext uri="{BB962C8B-B14F-4D97-AF65-F5344CB8AC3E}">
        <p14:creationId xmlns:p14="http://schemas.microsoft.com/office/powerpoint/2010/main" val="37795366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7713-B192-49E0-92C0-6BF3F528574A}"/>
              </a:ext>
            </a:extLst>
          </p:cNvPr>
          <p:cNvSpPr>
            <a:spLocks noGrp="1"/>
          </p:cNvSpPr>
          <p:nvPr>
            <p:ph type="title"/>
          </p:nvPr>
        </p:nvSpPr>
        <p:spPr/>
        <p:txBody>
          <a:bodyPr/>
          <a:lstStyle/>
          <a:p>
            <a:r>
              <a:rPr lang="en-US" dirty="0" smtClean="0"/>
              <a:t>Auditory Icons</a:t>
            </a:r>
            <a:endParaRPr lang="en-US" dirty="0"/>
          </a:p>
        </p:txBody>
      </p:sp>
      <p:sp>
        <p:nvSpPr>
          <p:cNvPr id="3" name="Text Placeholder 2">
            <a:extLst>
              <a:ext uri="{FF2B5EF4-FFF2-40B4-BE49-F238E27FC236}">
                <a16:creationId xmlns:a16="http://schemas.microsoft.com/office/drawing/2014/main" id="{541F70FF-1E95-4E24-93E1-18E22E554556}"/>
              </a:ext>
            </a:extLst>
          </p:cNvPr>
          <p:cNvSpPr>
            <a:spLocks noGrp="1"/>
          </p:cNvSpPr>
          <p:nvPr>
            <p:ph type="body" sz="quarter" idx="13"/>
          </p:nvPr>
        </p:nvSpPr>
        <p:spPr>
          <a:xfrm>
            <a:off x="695324" y="1592264"/>
            <a:ext cx="3263901" cy="4537074"/>
          </a:xfrm>
        </p:spPr>
        <p:txBody>
          <a:bodyPr/>
          <a:lstStyle/>
          <a:p>
            <a:r>
              <a:rPr lang="en-US" dirty="0" smtClean="0"/>
              <a:t>Creating sounds that can be linked to events</a:t>
            </a:r>
          </a:p>
          <a:p>
            <a:r>
              <a:rPr lang="en-US" dirty="0" smtClean="0"/>
              <a:t>Sound helps to discriminate</a:t>
            </a:r>
          </a:p>
          <a:p>
            <a:pPr lvl="1"/>
            <a:r>
              <a:rPr lang="en-US" dirty="0" smtClean="0"/>
              <a:t>Objects</a:t>
            </a:r>
          </a:p>
          <a:p>
            <a:pPr lvl="1"/>
            <a:r>
              <a:rPr lang="en-US" dirty="0" smtClean="0"/>
              <a:t>Activities</a:t>
            </a:r>
          </a:p>
          <a:p>
            <a:pPr lvl="1"/>
            <a:r>
              <a:rPr lang="en-US" dirty="0" smtClean="0"/>
              <a:t>Properties (e.g. size, number)</a:t>
            </a:r>
          </a:p>
          <a:p>
            <a:pPr lvl="1"/>
            <a:endParaRPr lang="en-US" dirty="0" smtClean="0"/>
          </a:p>
        </p:txBody>
      </p:sp>
      <p:sp>
        <p:nvSpPr>
          <p:cNvPr id="18" name="Textplatzhalter 17"/>
          <p:cNvSpPr>
            <a:spLocks noGrp="1"/>
          </p:cNvSpPr>
          <p:nvPr>
            <p:ph type="body" sz="quarter" idx="15"/>
          </p:nvPr>
        </p:nvSpPr>
        <p:spPr/>
        <p:txBody>
          <a:bodyPr/>
          <a:lstStyle/>
          <a:p>
            <a:r>
              <a:rPr lang="en-US" dirty="0" smtClean="0"/>
              <a:t>Bill </a:t>
            </a:r>
            <a:r>
              <a:rPr lang="en-US" dirty="0" err="1" smtClean="0"/>
              <a:t>Gaver</a:t>
            </a:r>
            <a:r>
              <a:rPr lang="en-US" dirty="0" smtClean="0"/>
              <a:t>, 1986</a:t>
            </a:r>
            <a:endParaRPr lang="en-US" dirty="0"/>
          </a:p>
        </p:txBody>
      </p:sp>
      <p:sp>
        <p:nvSpPr>
          <p:cNvPr id="5" name="Text Placeholder 4">
            <a:extLst>
              <a:ext uri="{FF2B5EF4-FFF2-40B4-BE49-F238E27FC236}">
                <a16:creationId xmlns:a16="http://schemas.microsoft.com/office/drawing/2014/main" id="{0415F99B-E078-4B6F-9146-4BAE7B822CAA}"/>
              </a:ext>
            </a:extLst>
          </p:cNvPr>
          <p:cNvSpPr>
            <a:spLocks noGrp="1"/>
          </p:cNvSpPr>
          <p:nvPr>
            <p:ph type="body" sz="quarter" idx="21"/>
          </p:nvPr>
        </p:nvSpPr>
        <p:spPr/>
        <p:txBody>
          <a:bodyPr/>
          <a:lstStyle/>
          <a:p>
            <a:r>
              <a:rPr lang="en-US" dirty="0" smtClean="0"/>
              <a:t>Audio Output</a:t>
            </a:r>
            <a:endParaRPr lang="en-US" dirty="0"/>
          </a:p>
        </p:txBody>
      </p:sp>
      <p:sp>
        <p:nvSpPr>
          <p:cNvPr id="6" name="Footer Placeholder 5">
            <a:extLst>
              <a:ext uri="{FF2B5EF4-FFF2-40B4-BE49-F238E27FC236}">
                <a16:creationId xmlns:a16="http://schemas.microsoft.com/office/drawing/2014/main" id="{FF16457E-E0CD-4DD5-B84C-EABA4D1CA2B9}"/>
              </a:ext>
            </a:extLst>
          </p:cNvPr>
          <p:cNvSpPr>
            <a:spLocks noGrp="1"/>
          </p:cNvSpPr>
          <p:nvPr>
            <p:ph type="ftr" sz="quarter" idx="23"/>
          </p:nvPr>
        </p:nvSpPr>
        <p:spPr/>
        <p:txBody>
          <a:bodyPr/>
          <a:lstStyle/>
          <a:p>
            <a:r>
              <a:rPr lang="de-DE" smtClean="0"/>
              <a:t>Albrecht Schmidt</a:t>
            </a:r>
            <a:endParaRPr lang="de-DE" dirty="0"/>
          </a:p>
        </p:txBody>
      </p:sp>
      <p:sp>
        <p:nvSpPr>
          <p:cNvPr id="7" name="Slide Number Placeholder 6">
            <a:extLst>
              <a:ext uri="{FF2B5EF4-FFF2-40B4-BE49-F238E27FC236}">
                <a16:creationId xmlns:a16="http://schemas.microsoft.com/office/drawing/2014/main" id="{CAFE2F5F-E4B9-470E-B2E4-C70F3B9261E8}"/>
              </a:ext>
            </a:extLst>
          </p:cNvPr>
          <p:cNvSpPr>
            <a:spLocks noGrp="1"/>
          </p:cNvSpPr>
          <p:nvPr>
            <p:ph type="sldNum" sz="quarter" idx="24"/>
          </p:nvPr>
        </p:nvSpPr>
        <p:spPr/>
        <p:txBody>
          <a:bodyPr/>
          <a:lstStyle/>
          <a:p>
            <a:fld id="{C564DEAC-083F-4EA1-9D67-84BB3A537A3E}" type="slidenum">
              <a:rPr lang="de-DE" smtClean="0"/>
              <a:pPr/>
              <a:t>9</a:t>
            </a:fld>
            <a:endParaRPr lang="de-DE" dirty="0"/>
          </a:p>
        </p:txBody>
      </p:sp>
      <p:pic>
        <p:nvPicPr>
          <p:cNvPr id="8" name="Grafik 7"/>
          <p:cNvPicPr>
            <a:picLocks noChangeAspect="1"/>
          </p:cNvPicPr>
          <p:nvPr/>
        </p:nvPicPr>
        <p:blipFill>
          <a:blip r:embed="rId3"/>
          <a:stretch>
            <a:fillRect/>
          </a:stretch>
        </p:blipFill>
        <p:spPr>
          <a:xfrm>
            <a:off x="4009715" y="60229"/>
            <a:ext cx="4591670" cy="5977150"/>
          </a:xfrm>
          <a:prstGeom prst="rect">
            <a:avLst/>
          </a:prstGeom>
        </p:spPr>
      </p:pic>
      <p:sp>
        <p:nvSpPr>
          <p:cNvPr id="10" name="Rechteck 9"/>
          <p:cNvSpPr/>
          <p:nvPr/>
        </p:nvSpPr>
        <p:spPr>
          <a:xfrm>
            <a:off x="900113" y="5979457"/>
            <a:ext cx="7751762" cy="261610"/>
          </a:xfrm>
          <a:prstGeom prst="rect">
            <a:avLst/>
          </a:prstGeom>
        </p:spPr>
        <p:txBody>
          <a:bodyPr wrap="square">
            <a:spAutoFit/>
          </a:bodyPr>
          <a:lstStyle/>
          <a:p>
            <a:r>
              <a:rPr lang="en-US" sz="1100" dirty="0" err="1">
                <a:solidFill>
                  <a:schemeClr val="bg2">
                    <a:lumMod val="50000"/>
                  </a:schemeClr>
                </a:solidFill>
                <a:latin typeface="Arial" panose="020B0604020202020204" pitchFamily="34" charset="0"/>
              </a:rPr>
              <a:t>Gaver</a:t>
            </a:r>
            <a:r>
              <a:rPr lang="en-US" sz="1100" dirty="0">
                <a:solidFill>
                  <a:schemeClr val="bg2">
                    <a:lumMod val="50000"/>
                  </a:schemeClr>
                </a:solidFill>
                <a:latin typeface="Arial" panose="020B0604020202020204" pitchFamily="34" charset="0"/>
              </a:rPr>
              <a:t>, W. W. (1986). Auditory icons: Using sound in computer interfaces. </a:t>
            </a:r>
            <a:r>
              <a:rPr lang="en-US" sz="1100" i="1" dirty="0">
                <a:solidFill>
                  <a:schemeClr val="bg2">
                    <a:lumMod val="50000"/>
                  </a:schemeClr>
                </a:solidFill>
                <a:latin typeface="Arial" panose="020B0604020202020204" pitchFamily="34" charset="0"/>
              </a:rPr>
              <a:t>Human-computer interaction</a:t>
            </a:r>
            <a:r>
              <a:rPr lang="en-US" sz="1100" dirty="0">
                <a:solidFill>
                  <a:schemeClr val="bg2">
                    <a:lumMod val="50000"/>
                  </a:schemeClr>
                </a:solidFill>
                <a:latin typeface="Arial" panose="020B0604020202020204" pitchFamily="34" charset="0"/>
              </a:rPr>
              <a:t>, </a:t>
            </a:r>
            <a:r>
              <a:rPr lang="en-US" sz="1100" i="1" dirty="0">
                <a:solidFill>
                  <a:schemeClr val="bg2">
                    <a:lumMod val="50000"/>
                  </a:schemeClr>
                </a:solidFill>
                <a:latin typeface="Arial" panose="020B0604020202020204" pitchFamily="34" charset="0"/>
              </a:rPr>
              <a:t>2</a:t>
            </a:r>
            <a:r>
              <a:rPr lang="en-US" sz="1100" dirty="0">
                <a:solidFill>
                  <a:schemeClr val="bg2">
                    <a:lumMod val="50000"/>
                  </a:schemeClr>
                </a:solidFill>
                <a:latin typeface="Arial" panose="020B0604020202020204" pitchFamily="34" charset="0"/>
              </a:rPr>
              <a:t>(2), 167-177.</a:t>
            </a:r>
            <a:endParaRPr lang="de-DE" sz="1100" dirty="0">
              <a:solidFill>
                <a:schemeClr val="bg2">
                  <a:lumMod val="50000"/>
                </a:schemeClr>
              </a:solidFill>
            </a:endParaRPr>
          </a:p>
        </p:txBody>
      </p:sp>
    </p:spTree>
    <p:extLst>
      <p:ext uri="{BB962C8B-B14F-4D97-AF65-F5344CB8AC3E}">
        <p14:creationId xmlns:p14="http://schemas.microsoft.com/office/powerpoint/2010/main" val="3682788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Interactionlab">
      <a:dk1>
        <a:sysClr val="windowText" lastClr="000000"/>
      </a:dk1>
      <a:lt1>
        <a:sysClr val="window" lastClr="FFFFFF"/>
      </a:lt1>
      <a:dk2>
        <a:srgbClr val="44546A"/>
      </a:dk2>
      <a:lt2>
        <a:srgbClr val="E7E6E6"/>
      </a:lt2>
      <a:accent1>
        <a:srgbClr val="21ADDF"/>
      </a:accent1>
      <a:accent2>
        <a:srgbClr val="8ABE3F"/>
      </a:accent2>
      <a:accent3>
        <a:srgbClr val="FEC63E"/>
      </a:accent3>
      <a:accent4>
        <a:srgbClr val="EA7B34"/>
      </a:accent4>
      <a:accent5>
        <a:srgbClr val="3E444C"/>
      </a:accent5>
      <a:accent6>
        <a:srgbClr val="70AD47"/>
      </a:accent6>
      <a:hlink>
        <a:srgbClr val="0563C1"/>
      </a:hlink>
      <a:folHlink>
        <a:srgbClr val="954F72"/>
      </a:folHlink>
    </a:clrScheme>
    <a:fontScheme name="Interaction Lab">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1703</Words>
  <Application>Microsoft Office PowerPoint</Application>
  <PresentationFormat>Breitbild</PresentationFormat>
  <Paragraphs>260</Paragraphs>
  <Slides>21</Slides>
  <Notes>21</Notes>
  <HiddenSlides>0</HiddenSlides>
  <MMClips>1</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21</vt:i4>
      </vt:variant>
    </vt:vector>
  </HeadingPairs>
  <TitlesOfParts>
    <vt:vector size="26" baseType="lpstr">
      <vt:lpstr>Arial</vt:lpstr>
      <vt:lpstr>Calibri</vt:lpstr>
      <vt:lpstr>HelveticaNeueLT Std Med</vt:lpstr>
      <vt:lpstr>Wingdings</vt:lpstr>
      <vt:lpstr>Office Theme</vt:lpstr>
      <vt:lpstr>Audio Output</vt:lpstr>
      <vt:lpstr>Learning Goals</vt:lpstr>
      <vt:lpstr>Audio Output Technologies</vt:lpstr>
      <vt:lpstr>Audio Output Types</vt:lpstr>
      <vt:lpstr>Audio Output</vt:lpstr>
      <vt:lpstr>Auditory Icons vs. Earcons</vt:lpstr>
      <vt:lpstr>Auditory Icons</vt:lpstr>
      <vt:lpstr>Auditory Icons</vt:lpstr>
      <vt:lpstr>Auditory Icons</vt:lpstr>
      <vt:lpstr>One Element Earcons</vt:lpstr>
      <vt:lpstr>Combined Earcons</vt:lpstr>
      <vt:lpstr>Composed Earcons</vt:lpstr>
      <vt:lpstr>What do you hear?</vt:lpstr>
      <vt:lpstr>Sonification</vt:lpstr>
      <vt:lpstr>Sonification</vt:lpstr>
      <vt:lpstr>Functions of Sonification</vt:lpstr>
      <vt:lpstr>Tasks supported by Sonification</vt:lpstr>
      <vt:lpstr>Further topics in this space</vt:lpstr>
      <vt:lpstr>Did you understand this block?</vt:lpstr>
      <vt:lpstr>Reference</vt:lpstr>
      <vt:lpstr>License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Valentin Schwind</dc:creator>
  <cp:lastModifiedBy>Albrecht Schmidt</cp:lastModifiedBy>
  <cp:revision>748</cp:revision>
  <cp:lastPrinted>2020-04-11T08:25:43Z</cp:lastPrinted>
  <dcterms:created xsi:type="dcterms:W3CDTF">2017-10-10T14:10:45Z</dcterms:created>
  <dcterms:modified xsi:type="dcterms:W3CDTF">2020-05-24T21:26:39Z</dcterms:modified>
</cp:coreProperties>
</file>